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91573" r:id="rId1"/>
    <p:sldMasterId id="2147491587" r:id="rId2"/>
    <p:sldMasterId id="2147491597" r:id="rId3"/>
  </p:sldMasterIdLst>
  <p:notesMasterIdLst>
    <p:notesMasterId r:id="rId27"/>
  </p:notesMasterIdLst>
  <p:handoutMasterIdLst>
    <p:handoutMasterId r:id="rId28"/>
  </p:handoutMasterIdLst>
  <p:sldIdLst>
    <p:sldId id="3012" r:id="rId4"/>
    <p:sldId id="2860" r:id="rId5"/>
    <p:sldId id="2984" r:id="rId6"/>
    <p:sldId id="3016" r:id="rId7"/>
    <p:sldId id="2916" r:id="rId8"/>
    <p:sldId id="2955" r:id="rId9"/>
    <p:sldId id="3001" r:id="rId10"/>
    <p:sldId id="3000" r:id="rId11"/>
    <p:sldId id="3017" r:id="rId12"/>
    <p:sldId id="2946" r:id="rId13"/>
    <p:sldId id="2947" r:id="rId14"/>
    <p:sldId id="3022" r:id="rId15"/>
    <p:sldId id="3023" r:id="rId16"/>
    <p:sldId id="3018" r:id="rId17"/>
    <p:sldId id="3013" r:id="rId18"/>
    <p:sldId id="3014" r:id="rId19"/>
    <p:sldId id="2903" r:id="rId20"/>
    <p:sldId id="2989" r:id="rId21"/>
    <p:sldId id="2939" r:id="rId22"/>
    <p:sldId id="2999" r:id="rId23"/>
    <p:sldId id="2992" r:id="rId24"/>
    <p:sldId id="2911" r:id="rId25"/>
    <p:sldId id="2872" r:id="rId26"/>
  </p:sldIdLst>
  <p:sldSz cx="9144000" cy="6858000" type="screen4x3"/>
  <p:notesSz cx="6807200" cy="99393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40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C8"/>
    <a:srgbClr val="F7FBFB"/>
    <a:srgbClr val="DEECD4"/>
    <a:srgbClr val="FFC993"/>
    <a:srgbClr val="0000FF"/>
    <a:srgbClr val="E1FFE1"/>
    <a:srgbClr val="F29000"/>
    <a:srgbClr val="FFC91D"/>
    <a:srgbClr val="FF6600"/>
    <a:srgbClr val="1FB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12" autoAdjust="0"/>
    <p:restoredTop sz="93548" autoAdjust="0"/>
  </p:normalViewPr>
  <p:slideViewPr>
    <p:cSldViewPr>
      <p:cViewPr varScale="1">
        <p:scale>
          <a:sx n="62" d="100"/>
          <a:sy n="62" d="100"/>
        </p:scale>
        <p:origin x="111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312"/>
    </p:cViewPr>
  </p:sorterViewPr>
  <p:notesViewPr>
    <p:cSldViewPr>
      <p:cViewPr varScale="1">
        <p:scale>
          <a:sx n="43" d="100"/>
          <a:sy n="43" d="100"/>
        </p:scale>
        <p:origin x="-2796" y="-120"/>
      </p:cViewPr>
      <p:guideLst>
        <p:guide orient="horz" pos="3120"/>
        <p:guide pos="2140"/>
        <p:guide orient="horz" pos="3131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805B5-B5AA-479C-8495-6AD783C7392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8D5F69E-7F70-4353-8498-6711C20971B0}">
      <dgm:prSet phldrT="[文字]"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住宅型態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AEDFE892-27E2-49E3-A94F-8E25813315BE}" type="parTrans" cxnId="{67E40199-121D-4EB4-8795-8A60E9A7CF03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70D3E4AE-255C-4574-8E56-DB3295C388BE}" type="sibTrans" cxnId="{67E40199-121D-4EB4-8795-8A60E9A7CF03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9C47A2B4-0B27-4258-BA18-7E009544CED0}">
      <dgm:prSet phldrT="[文字]" custT="1"/>
      <dgm:spPr>
        <a:solidFill>
          <a:srgbClr val="FFC993"/>
        </a:solidFill>
      </dgm:spPr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移動行為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F954105C-EBF3-4D38-A43F-10BEBE345210}" type="parTrans" cxnId="{D5BBDC12-287C-4299-A28D-C15067B904A4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6CC3FF0C-6093-472F-993F-FBA22DB4DCEE}" type="sibTrans" cxnId="{D5BBDC12-287C-4299-A28D-C15067B904A4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7D1802C9-FF86-4B5C-A3F9-99539B428CDD}">
      <dgm:prSet phldrT="[文字]" custT="1"/>
      <dgm:spPr>
        <a:solidFill>
          <a:srgbClr val="FFC993"/>
        </a:solidFill>
      </dgm:spPr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電動車數量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DA0ACDA2-9680-4A7E-BFE6-53356296961F}" type="parTrans" cxnId="{41C6AD9A-F902-4B99-ABCE-61EE392B27D9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D165EA4B-7038-452A-8B1F-1D252C22669C}" type="sibTrans" cxnId="{41C6AD9A-F902-4B99-ABCE-61EE392B27D9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750A6469-96AC-4A6F-AFA0-C0EEB9EEBBA1}">
      <dgm:prSet phldrT="[文字]" custT="1"/>
      <dgm:spPr>
        <a:solidFill>
          <a:srgbClr val="FFC993"/>
        </a:solidFill>
      </dgm:spPr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電動車性能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2AF8AD71-DA47-4C13-9FD9-E2BF3A21AFE3}" type="parTrans" cxnId="{3D5C4406-84D4-40D3-BF6C-35FEB7E4D916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A6FDFF5F-0786-45AA-8F61-4D8E6BF936CC}" type="sibTrans" cxnId="{3D5C4406-84D4-40D3-BF6C-35FEB7E4D916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206654D6-E988-4EE1-B626-4598A26E1AFC}">
      <dgm:prSet phldrT="[文字]" custT="1"/>
      <dgm:spPr>
        <a:solidFill>
          <a:srgbClr val="FFC993"/>
        </a:solidFill>
      </dgm:spPr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充電習慣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95A56484-A85E-4723-8663-051965949FEB}" type="parTrans" cxnId="{DF0BC70C-0BBC-4A1F-96CE-7514F5B51B84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DE6CD755-33E6-4B37-9C58-46E0AB88AE7F}" type="sibTrans" cxnId="{DF0BC70C-0BBC-4A1F-96CE-7514F5B51B84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4EFC469B-6773-4CD4-AE39-F54EB2590257}">
      <dgm:prSet custT="1"/>
      <dgm:spPr/>
      <dgm:t>
        <a:bodyPr/>
        <a:lstStyle/>
        <a:p>
          <a:r>
            <a:rPr lang="zh-TW" altLang="en-US" sz="1800" b="1" dirty="0" smtClean="0">
              <a:solidFill>
                <a:schemeClr val="tx1"/>
              </a:solidFill>
            </a:rPr>
            <a:t>充電功率</a:t>
          </a:r>
          <a:endParaRPr lang="zh-TW" altLang="en-US" sz="1800" b="1" dirty="0">
            <a:solidFill>
              <a:schemeClr val="tx1"/>
            </a:solidFill>
          </a:endParaRPr>
        </a:p>
      </dgm:t>
    </dgm:pt>
    <dgm:pt modelId="{D3E090C3-F9B6-4A19-B546-14145A85907A}" type="parTrans" cxnId="{0007BC85-E5E4-4E8A-BE01-A28B94E60015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5090F9E6-04A6-4BAB-A75D-9B1B9B794C64}" type="sibTrans" cxnId="{0007BC85-E5E4-4E8A-BE01-A28B94E60015}">
      <dgm:prSet/>
      <dgm:spPr/>
      <dgm:t>
        <a:bodyPr/>
        <a:lstStyle/>
        <a:p>
          <a:endParaRPr lang="zh-TW" altLang="en-US" sz="1800" b="1">
            <a:solidFill>
              <a:schemeClr val="tx1"/>
            </a:solidFill>
          </a:endParaRPr>
        </a:p>
      </dgm:t>
    </dgm:pt>
    <dgm:pt modelId="{08C2F754-B53F-40C1-B016-97DC0ABB8200}" type="pres">
      <dgm:prSet presAssocID="{4E6805B5-B5AA-479C-8495-6AD783C739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A29DEB1-9BAF-432A-9072-F1706E05061A}" type="pres">
      <dgm:prSet presAssocID="{C8D5F69E-7F70-4353-8498-6711C20971B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8D4CAB-916B-46AA-9DFE-AAE7C0EF159D}" type="pres">
      <dgm:prSet presAssocID="{C8D5F69E-7F70-4353-8498-6711C20971B0}" presName="spNode" presStyleCnt="0"/>
      <dgm:spPr/>
    </dgm:pt>
    <dgm:pt modelId="{F5A144B3-3180-4883-8CAC-1971FB9DBF2B}" type="pres">
      <dgm:prSet presAssocID="{70D3E4AE-255C-4574-8E56-DB3295C388BE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7EB4F9CB-9477-4A77-9111-566BA555DAB3}" type="pres">
      <dgm:prSet presAssocID="{9C47A2B4-0B27-4258-BA18-7E009544CED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FC7BD0-253B-4484-8BCD-F27A11ED1EAA}" type="pres">
      <dgm:prSet presAssocID="{9C47A2B4-0B27-4258-BA18-7E009544CED0}" presName="spNode" presStyleCnt="0"/>
      <dgm:spPr/>
    </dgm:pt>
    <dgm:pt modelId="{E2CC1075-0EE6-43E5-BD36-AD2FEEDD3C33}" type="pres">
      <dgm:prSet presAssocID="{6CC3FF0C-6093-472F-993F-FBA22DB4DCEE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B555A12A-B5A2-40BB-A10E-088450E3124C}" type="pres">
      <dgm:prSet presAssocID="{7D1802C9-FF86-4B5C-A3F9-99539B428C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C41D56-8611-457C-977D-34D7B635DE54}" type="pres">
      <dgm:prSet presAssocID="{7D1802C9-FF86-4B5C-A3F9-99539B428CDD}" presName="spNode" presStyleCnt="0"/>
      <dgm:spPr/>
    </dgm:pt>
    <dgm:pt modelId="{B72D0FB1-7DAD-4D2F-8160-D40E7C1E9B6E}" type="pres">
      <dgm:prSet presAssocID="{D165EA4B-7038-452A-8B1F-1D252C22669C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5711909C-E130-4D3F-BEEE-7EA6DEBC1E60}" type="pres">
      <dgm:prSet presAssocID="{750A6469-96AC-4A6F-AFA0-C0EEB9EEBBA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48C234-719D-4549-88B7-97E9E2CEB1AF}" type="pres">
      <dgm:prSet presAssocID="{750A6469-96AC-4A6F-AFA0-C0EEB9EEBBA1}" presName="spNode" presStyleCnt="0"/>
      <dgm:spPr/>
    </dgm:pt>
    <dgm:pt modelId="{2E9F636D-EED9-4612-91CA-FD218A1AB3CA}" type="pres">
      <dgm:prSet presAssocID="{A6FDFF5F-0786-45AA-8F61-4D8E6BF936CC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56B84D79-E1BD-47AA-9447-4662C1661EBF}" type="pres">
      <dgm:prSet presAssocID="{206654D6-E988-4EE1-B626-4598A26E1AF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ECCF61-6EC0-4A4B-BFFA-A20DD830B098}" type="pres">
      <dgm:prSet presAssocID="{206654D6-E988-4EE1-B626-4598A26E1AFC}" presName="spNode" presStyleCnt="0"/>
      <dgm:spPr/>
    </dgm:pt>
    <dgm:pt modelId="{489059EB-1C5E-4435-9D4F-755244985756}" type="pres">
      <dgm:prSet presAssocID="{DE6CD755-33E6-4B37-9C58-46E0AB88AE7F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7A063434-9333-4853-A3E7-CD9D9D4DD180}" type="pres">
      <dgm:prSet presAssocID="{4EFC469B-6773-4CD4-AE39-F54EB259025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A10B22-7CFD-4EBC-85CC-4CDF1B9744C4}" type="pres">
      <dgm:prSet presAssocID="{4EFC469B-6773-4CD4-AE39-F54EB2590257}" presName="spNode" presStyleCnt="0"/>
      <dgm:spPr/>
    </dgm:pt>
    <dgm:pt modelId="{759B98D7-36D8-41B1-8370-54BDB7848E24}" type="pres">
      <dgm:prSet presAssocID="{5090F9E6-04A6-4BAB-A75D-9B1B9B794C64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D5BBDC12-287C-4299-A28D-C15067B904A4}" srcId="{4E6805B5-B5AA-479C-8495-6AD783C73923}" destId="{9C47A2B4-0B27-4258-BA18-7E009544CED0}" srcOrd="1" destOrd="0" parTransId="{F954105C-EBF3-4D38-A43F-10BEBE345210}" sibTransId="{6CC3FF0C-6093-472F-993F-FBA22DB4DCEE}"/>
    <dgm:cxn modelId="{41C6AD9A-F902-4B99-ABCE-61EE392B27D9}" srcId="{4E6805B5-B5AA-479C-8495-6AD783C73923}" destId="{7D1802C9-FF86-4B5C-A3F9-99539B428CDD}" srcOrd="2" destOrd="0" parTransId="{DA0ACDA2-9680-4A7E-BFE6-53356296961F}" sibTransId="{D165EA4B-7038-452A-8B1F-1D252C22669C}"/>
    <dgm:cxn modelId="{FF86645C-5CD3-4249-9F6D-847C5691279C}" type="presOf" srcId="{70D3E4AE-255C-4574-8E56-DB3295C388BE}" destId="{F5A144B3-3180-4883-8CAC-1971FB9DBF2B}" srcOrd="0" destOrd="0" presId="urn:microsoft.com/office/officeart/2005/8/layout/cycle6"/>
    <dgm:cxn modelId="{7A0EC291-E776-4334-A431-80A30DAC27EA}" type="presOf" srcId="{750A6469-96AC-4A6F-AFA0-C0EEB9EEBBA1}" destId="{5711909C-E130-4D3F-BEEE-7EA6DEBC1E60}" srcOrd="0" destOrd="0" presId="urn:microsoft.com/office/officeart/2005/8/layout/cycle6"/>
    <dgm:cxn modelId="{3D5C4406-84D4-40D3-BF6C-35FEB7E4D916}" srcId="{4E6805B5-B5AA-479C-8495-6AD783C73923}" destId="{750A6469-96AC-4A6F-AFA0-C0EEB9EEBBA1}" srcOrd="3" destOrd="0" parTransId="{2AF8AD71-DA47-4C13-9FD9-E2BF3A21AFE3}" sibTransId="{A6FDFF5F-0786-45AA-8F61-4D8E6BF936CC}"/>
    <dgm:cxn modelId="{D0B7FC77-DA5B-4E06-A2C2-71347C2646EB}" type="presOf" srcId="{DE6CD755-33E6-4B37-9C58-46E0AB88AE7F}" destId="{489059EB-1C5E-4435-9D4F-755244985756}" srcOrd="0" destOrd="0" presId="urn:microsoft.com/office/officeart/2005/8/layout/cycle6"/>
    <dgm:cxn modelId="{FF182334-492E-4848-92B3-E5DC986F4D47}" type="presOf" srcId="{4EFC469B-6773-4CD4-AE39-F54EB2590257}" destId="{7A063434-9333-4853-A3E7-CD9D9D4DD180}" srcOrd="0" destOrd="0" presId="urn:microsoft.com/office/officeart/2005/8/layout/cycle6"/>
    <dgm:cxn modelId="{0007BC85-E5E4-4E8A-BE01-A28B94E60015}" srcId="{4E6805B5-B5AA-479C-8495-6AD783C73923}" destId="{4EFC469B-6773-4CD4-AE39-F54EB2590257}" srcOrd="5" destOrd="0" parTransId="{D3E090C3-F9B6-4A19-B546-14145A85907A}" sibTransId="{5090F9E6-04A6-4BAB-A75D-9B1B9B794C64}"/>
    <dgm:cxn modelId="{2BF77117-D9D9-4C3B-9CC4-8CBD48612596}" type="presOf" srcId="{9C47A2B4-0B27-4258-BA18-7E009544CED0}" destId="{7EB4F9CB-9477-4A77-9111-566BA555DAB3}" srcOrd="0" destOrd="0" presId="urn:microsoft.com/office/officeart/2005/8/layout/cycle6"/>
    <dgm:cxn modelId="{67E40199-121D-4EB4-8795-8A60E9A7CF03}" srcId="{4E6805B5-B5AA-479C-8495-6AD783C73923}" destId="{C8D5F69E-7F70-4353-8498-6711C20971B0}" srcOrd="0" destOrd="0" parTransId="{AEDFE892-27E2-49E3-A94F-8E25813315BE}" sibTransId="{70D3E4AE-255C-4574-8E56-DB3295C388BE}"/>
    <dgm:cxn modelId="{20715FD8-DF12-454C-997A-A59F7B24B82D}" type="presOf" srcId="{C8D5F69E-7F70-4353-8498-6711C20971B0}" destId="{BA29DEB1-9BAF-432A-9072-F1706E05061A}" srcOrd="0" destOrd="0" presId="urn:microsoft.com/office/officeart/2005/8/layout/cycle6"/>
    <dgm:cxn modelId="{4D277B69-C0CC-4BE4-AC45-6B6C8D193763}" type="presOf" srcId="{6CC3FF0C-6093-472F-993F-FBA22DB4DCEE}" destId="{E2CC1075-0EE6-43E5-BD36-AD2FEEDD3C33}" srcOrd="0" destOrd="0" presId="urn:microsoft.com/office/officeart/2005/8/layout/cycle6"/>
    <dgm:cxn modelId="{93644970-5BB2-4466-8C83-447B72E38BDD}" type="presOf" srcId="{D165EA4B-7038-452A-8B1F-1D252C22669C}" destId="{B72D0FB1-7DAD-4D2F-8160-D40E7C1E9B6E}" srcOrd="0" destOrd="0" presId="urn:microsoft.com/office/officeart/2005/8/layout/cycle6"/>
    <dgm:cxn modelId="{5A7C165F-AC62-430C-90B6-0F84ADE6506E}" type="presOf" srcId="{A6FDFF5F-0786-45AA-8F61-4D8E6BF936CC}" destId="{2E9F636D-EED9-4612-91CA-FD218A1AB3CA}" srcOrd="0" destOrd="0" presId="urn:microsoft.com/office/officeart/2005/8/layout/cycle6"/>
    <dgm:cxn modelId="{D2F6353E-AAA5-4E98-BCC4-B698B8BFE2BA}" type="presOf" srcId="{4E6805B5-B5AA-479C-8495-6AD783C73923}" destId="{08C2F754-B53F-40C1-B016-97DC0ABB8200}" srcOrd="0" destOrd="0" presId="urn:microsoft.com/office/officeart/2005/8/layout/cycle6"/>
    <dgm:cxn modelId="{39345878-1F1A-48A0-89B6-14803914CA30}" type="presOf" srcId="{7D1802C9-FF86-4B5C-A3F9-99539B428CDD}" destId="{B555A12A-B5A2-40BB-A10E-088450E3124C}" srcOrd="0" destOrd="0" presId="urn:microsoft.com/office/officeart/2005/8/layout/cycle6"/>
    <dgm:cxn modelId="{D5511E96-96A6-4A87-8AAF-4BD515978CD9}" type="presOf" srcId="{5090F9E6-04A6-4BAB-A75D-9B1B9B794C64}" destId="{759B98D7-36D8-41B1-8370-54BDB7848E24}" srcOrd="0" destOrd="0" presId="urn:microsoft.com/office/officeart/2005/8/layout/cycle6"/>
    <dgm:cxn modelId="{8F93B3ED-6D96-4C06-A1CE-7854652CC00E}" type="presOf" srcId="{206654D6-E988-4EE1-B626-4598A26E1AFC}" destId="{56B84D79-E1BD-47AA-9447-4662C1661EBF}" srcOrd="0" destOrd="0" presId="urn:microsoft.com/office/officeart/2005/8/layout/cycle6"/>
    <dgm:cxn modelId="{DF0BC70C-0BBC-4A1F-96CE-7514F5B51B84}" srcId="{4E6805B5-B5AA-479C-8495-6AD783C73923}" destId="{206654D6-E988-4EE1-B626-4598A26E1AFC}" srcOrd="4" destOrd="0" parTransId="{95A56484-A85E-4723-8663-051965949FEB}" sibTransId="{DE6CD755-33E6-4B37-9C58-46E0AB88AE7F}"/>
    <dgm:cxn modelId="{3FDD7579-BF9B-419D-9C4F-E5178AEB68C9}" type="presParOf" srcId="{08C2F754-B53F-40C1-B016-97DC0ABB8200}" destId="{BA29DEB1-9BAF-432A-9072-F1706E05061A}" srcOrd="0" destOrd="0" presId="urn:microsoft.com/office/officeart/2005/8/layout/cycle6"/>
    <dgm:cxn modelId="{FCF27971-4C9A-4EBB-A087-430CD2EF46CF}" type="presParOf" srcId="{08C2F754-B53F-40C1-B016-97DC0ABB8200}" destId="{6F8D4CAB-916B-46AA-9DFE-AAE7C0EF159D}" srcOrd="1" destOrd="0" presId="urn:microsoft.com/office/officeart/2005/8/layout/cycle6"/>
    <dgm:cxn modelId="{E4A468B6-6B6A-474F-8B12-0B5DD52B51B1}" type="presParOf" srcId="{08C2F754-B53F-40C1-B016-97DC0ABB8200}" destId="{F5A144B3-3180-4883-8CAC-1971FB9DBF2B}" srcOrd="2" destOrd="0" presId="urn:microsoft.com/office/officeart/2005/8/layout/cycle6"/>
    <dgm:cxn modelId="{45283FCB-BF87-478B-9BF1-6355DA096912}" type="presParOf" srcId="{08C2F754-B53F-40C1-B016-97DC0ABB8200}" destId="{7EB4F9CB-9477-4A77-9111-566BA555DAB3}" srcOrd="3" destOrd="0" presId="urn:microsoft.com/office/officeart/2005/8/layout/cycle6"/>
    <dgm:cxn modelId="{79C64F45-EBB3-4A60-932F-1AA8EF3184E2}" type="presParOf" srcId="{08C2F754-B53F-40C1-B016-97DC0ABB8200}" destId="{ECFC7BD0-253B-4484-8BCD-F27A11ED1EAA}" srcOrd="4" destOrd="0" presId="urn:microsoft.com/office/officeart/2005/8/layout/cycle6"/>
    <dgm:cxn modelId="{2292441C-087F-4971-A478-A4AB553F85D2}" type="presParOf" srcId="{08C2F754-B53F-40C1-B016-97DC0ABB8200}" destId="{E2CC1075-0EE6-43E5-BD36-AD2FEEDD3C33}" srcOrd="5" destOrd="0" presId="urn:microsoft.com/office/officeart/2005/8/layout/cycle6"/>
    <dgm:cxn modelId="{D2AC08A2-6701-464A-93ED-4E6E5751CC1C}" type="presParOf" srcId="{08C2F754-B53F-40C1-B016-97DC0ABB8200}" destId="{B555A12A-B5A2-40BB-A10E-088450E3124C}" srcOrd="6" destOrd="0" presId="urn:microsoft.com/office/officeart/2005/8/layout/cycle6"/>
    <dgm:cxn modelId="{C2F1F55D-A9FA-4132-9BC6-0D825A7058B7}" type="presParOf" srcId="{08C2F754-B53F-40C1-B016-97DC0ABB8200}" destId="{73C41D56-8611-457C-977D-34D7B635DE54}" srcOrd="7" destOrd="0" presId="urn:microsoft.com/office/officeart/2005/8/layout/cycle6"/>
    <dgm:cxn modelId="{0223C4EF-5FB5-4A5E-A17D-DD5D9B19A9BA}" type="presParOf" srcId="{08C2F754-B53F-40C1-B016-97DC0ABB8200}" destId="{B72D0FB1-7DAD-4D2F-8160-D40E7C1E9B6E}" srcOrd="8" destOrd="0" presId="urn:microsoft.com/office/officeart/2005/8/layout/cycle6"/>
    <dgm:cxn modelId="{4A298564-D8C2-49CD-AF3C-7B08C6E534DC}" type="presParOf" srcId="{08C2F754-B53F-40C1-B016-97DC0ABB8200}" destId="{5711909C-E130-4D3F-BEEE-7EA6DEBC1E60}" srcOrd="9" destOrd="0" presId="urn:microsoft.com/office/officeart/2005/8/layout/cycle6"/>
    <dgm:cxn modelId="{7529361C-8E27-4B03-B865-4EA43C79F5B3}" type="presParOf" srcId="{08C2F754-B53F-40C1-B016-97DC0ABB8200}" destId="{9848C234-719D-4549-88B7-97E9E2CEB1AF}" srcOrd="10" destOrd="0" presId="urn:microsoft.com/office/officeart/2005/8/layout/cycle6"/>
    <dgm:cxn modelId="{FB5F62E8-5524-4491-9DA5-32C0815E19DE}" type="presParOf" srcId="{08C2F754-B53F-40C1-B016-97DC0ABB8200}" destId="{2E9F636D-EED9-4612-91CA-FD218A1AB3CA}" srcOrd="11" destOrd="0" presId="urn:microsoft.com/office/officeart/2005/8/layout/cycle6"/>
    <dgm:cxn modelId="{C4488004-10B6-4687-9B54-EEC758F355AD}" type="presParOf" srcId="{08C2F754-B53F-40C1-B016-97DC0ABB8200}" destId="{56B84D79-E1BD-47AA-9447-4662C1661EBF}" srcOrd="12" destOrd="0" presId="urn:microsoft.com/office/officeart/2005/8/layout/cycle6"/>
    <dgm:cxn modelId="{555C77D8-2D70-4B7C-B613-D656A7CCC2D1}" type="presParOf" srcId="{08C2F754-B53F-40C1-B016-97DC0ABB8200}" destId="{B0ECCF61-6EC0-4A4B-BFFA-A20DD830B098}" srcOrd="13" destOrd="0" presId="urn:microsoft.com/office/officeart/2005/8/layout/cycle6"/>
    <dgm:cxn modelId="{42CD360E-A9F3-45C9-B23B-3B38A3592A92}" type="presParOf" srcId="{08C2F754-B53F-40C1-B016-97DC0ABB8200}" destId="{489059EB-1C5E-4435-9D4F-755244985756}" srcOrd="14" destOrd="0" presId="urn:microsoft.com/office/officeart/2005/8/layout/cycle6"/>
    <dgm:cxn modelId="{AE134DD1-CB0F-46E9-B33D-49F9D747D2CE}" type="presParOf" srcId="{08C2F754-B53F-40C1-B016-97DC0ABB8200}" destId="{7A063434-9333-4853-A3E7-CD9D9D4DD180}" srcOrd="15" destOrd="0" presId="urn:microsoft.com/office/officeart/2005/8/layout/cycle6"/>
    <dgm:cxn modelId="{E96F9B14-750A-465C-953D-DF86ED23E41F}" type="presParOf" srcId="{08C2F754-B53F-40C1-B016-97DC0ABB8200}" destId="{ECA10B22-7CFD-4EBC-85CC-4CDF1B9744C4}" srcOrd="16" destOrd="0" presId="urn:microsoft.com/office/officeart/2005/8/layout/cycle6"/>
    <dgm:cxn modelId="{9F56FEA9-E1B4-4326-804D-8091D48B2502}" type="presParOf" srcId="{08C2F754-B53F-40C1-B016-97DC0ABB8200}" destId="{759B98D7-36D8-41B1-8370-54BDB7848E2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9DEB1-9BAF-432A-9072-F1706E05061A}">
      <dsp:nvSpPr>
        <dsp:cNvPr id="0" name=""/>
        <dsp:cNvSpPr/>
      </dsp:nvSpPr>
      <dsp:spPr>
        <a:xfrm>
          <a:off x="2047885" y="103"/>
          <a:ext cx="1069338" cy="69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</a:rPr>
            <a:t>住宅型態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2081816" y="34034"/>
        <a:ext cx="1001476" cy="627208"/>
      </dsp:txXfrm>
    </dsp:sp>
    <dsp:sp modelId="{F5A144B3-3180-4883-8CAC-1971FB9DBF2B}">
      <dsp:nvSpPr>
        <dsp:cNvPr id="0" name=""/>
        <dsp:cNvSpPr/>
      </dsp:nvSpPr>
      <dsp:spPr>
        <a:xfrm>
          <a:off x="945732" y="347638"/>
          <a:ext cx="3273644" cy="3273644"/>
        </a:xfrm>
        <a:custGeom>
          <a:avLst/>
          <a:gdLst/>
          <a:ahLst/>
          <a:cxnLst/>
          <a:rect l="0" t="0" r="0" b="0"/>
          <a:pathLst>
            <a:path>
              <a:moveTo>
                <a:pt x="2178317" y="92163"/>
              </a:moveTo>
              <a:arcTo wR="1636822" hR="1636822" stAng="17359118" swAng="15002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4F9CB-9477-4A77-9111-566BA555DAB3}">
      <dsp:nvSpPr>
        <dsp:cNvPr id="0" name=""/>
        <dsp:cNvSpPr/>
      </dsp:nvSpPr>
      <dsp:spPr>
        <a:xfrm>
          <a:off x="3465414" y="818514"/>
          <a:ext cx="1069338" cy="695070"/>
        </a:xfrm>
        <a:prstGeom prst="roundRect">
          <a:avLst/>
        </a:prstGeom>
        <a:solidFill>
          <a:srgbClr val="FFC9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</a:rPr>
            <a:t>移動行為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3499345" y="852445"/>
        <a:ext cx="1001476" cy="627208"/>
      </dsp:txXfrm>
    </dsp:sp>
    <dsp:sp modelId="{E2CC1075-0EE6-43E5-BD36-AD2FEEDD3C33}">
      <dsp:nvSpPr>
        <dsp:cNvPr id="0" name=""/>
        <dsp:cNvSpPr/>
      </dsp:nvSpPr>
      <dsp:spPr>
        <a:xfrm>
          <a:off x="945732" y="347638"/>
          <a:ext cx="3273644" cy="3273644"/>
        </a:xfrm>
        <a:custGeom>
          <a:avLst/>
          <a:gdLst/>
          <a:ahLst/>
          <a:cxnLst/>
          <a:rect l="0" t="0" r="0" b="0"/>
          <a:pathLst>
            <a:path>
              <a:moveTo>
                <a:pt x="3207134" y="1174973"/>
              </a:moveTo>
              <a:arcTo wR="1636822" hR="1636822" stAng="20616644" swAng="19667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5A12A-B5A2-40BB-A10E-088450E3124C}">
      <dsp:nvSpPr>
        <dsp:cNvPr id="0" name=""/>
        <dsp:cNvSpPr/>
      </dsp:nvSpPr>
      <dsp:spPr>
        <a:xfrm>
          <a:off x="3465414" y="2455336"/>
          <a:ext cx="1069338" cy="695070"/>
        </a:xfrm>
        <a:prstGeom prst="roundRect">
          <a:avLst/>
        </a:prstGeom>
        <a:solidFill>
          <a:srgbClr val="FFC9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</a:rPr>
            <a:t>電動車數量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3499345" y="2489267"/>
        <a:ext cx="1001476" cy="627208"/>
      </dsp:txXfrm>
    </dsp:sp>
    <dsp:sp modelId="{B72D0FB1-7DAD-4D2F-8160-D40E7C1E9B6E}">
      <dsp:nvSpPr>
        <dsp:cNvPr id="0" name=""/>
        <dsp:cNvSpPr/>
      </dsp:nvSpPr>
      <dsp:spPr>
        <a:xfrm>
          <a:off x="945732" y="347638"/>
          <a:ext cx="3273644" cy="3273644"/>
        </a:xfrm>
        <a:custGeom>
          <a:avLst/>
          <a:gdLst/>
          <a:ahLst/>
          <a:cxnLst/>
          <a:rect l="0" t="0" r="0" b="0"/>
          <a:pathLst>
            <a:path>
              <a:moveTo>
                <a:pt x="2780468" y="2807829"/>
              </a:moveTo>
              <a:arcTo wR="1636822" hR="1636822" stAng="2740635" swAng="15002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1909C-E130-4D3F-BEEE-7EA6DEBC1E60}">
      <dsp:nvSpPr>
        <dsp:cNvPr id="0" name=""/>
        <dsp:cNvSpPr/>
      </dsp:nvSpPr>
      <dsp:spPr>
        <a:xfrm>
          <a:off x="2047885" y="3273747"/>
          <a:ext cx="1069338" cy="695070"/>
        </a:xfrm>
        <a:prstGeom prst="roundRect">
          <a:avLst/>
        </a:prstGeom>
        <a:solidFill>
          <a:srgbClr val="FFC9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</a:rPr>
            <a:t>電動車性能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2081816" y="3307678"/>
        <a:ext cx="1001476" cy="627208"/>
      </dsp:txXfrm>
    </dsp:sp>
    <dsp:sp modelId="{2E9F636D-EED9-4612-91CA-FD218A1AB3CA}">
      <dsp:nvSpPr>
        <dsp:cNvPr id="0" name=""/>
        <dsp:cNvSpPr/>
      </dsp:nvSpPr>
      <dsp:spPr>
        <a:xfrm>
          <a:off x="945732" y="347638"/>
          <a:ext cx="3273644" cy="3273644"/>
        </a:xfrm>
        <a:custGeom>
          <a:avLst/>
          <a:gdLst/>
          <a:ahLst/>
          <a:cxnLst/>
          <a:rect l="0" t="0" r="0" b="0"/>
          <a:pathLst>
            <a:path>
              <a:moveTo>
                <a:pt x="1095326" y="3181480"/>
              </a:moveTo>
              <a:arcTo wR="1636822" hR="1636822" stAng="6559118" swAng="15002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84D79-E1BD-47AA-9447-4662C1661EBF}">
      <dsp:nvSpPr>
        <dsp:cNvPr id="0" name=""/>
        <dsp:cNvSpPr/>
      </dsp:nvSpPr>
      <dsp:spPr>
        <a:xfrm>
          <a:off x="630355" y="2455336"/>
          <a:ext cx="1069338" cy="695070"/>
        </a:xfrm>
        <a:prstGeom prst="roundRect">
          <a:avLst/>
        </a:prstGeom>
        <a:solidFill>
          <a:srgbClr val="FFC9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</a:rPr>
            <a:t>充電習慣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664286" y="2489267"/>
        <a:ext cx="1001476" cy="627208"/>
      </dsp:txXfrm>
    </dsp:sp>
    <dsp:sp modelId="{489059EB-1C5E-4435-9D4F-755244985756}">
      <dsp:nvSpPr>
        <dsp:cNvPr id="0" name=""/>
        <dsp:cNvSpPr/>
      </dsp:nvSpPr>
      <dsp:spPr>
        <a:xfrm>
          <a:off x="945732" y="347638"/>
          <a:ext cx="3273644" cy="3273644"/>
        </a:xfrm>
        <a:custGeom>
          <a:avLst/>
          <a:gdLst/>
          <a:ahLst/>
          <a:cxnLst/>
          <a:rect l="0" t="0" r="0" b="0"/>
          <a:pathLst>
            <a:path>
              <a:moveTo>
                <a:pt x="66509" y="2098670"/>
              </a:moveTo>
              <a:arcTo wR="1636822" hR="1636822" stAng="9816644" swAng="196671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63434-9333-4853-A3E7-CD9D9D4DD180}">
      <dsp:nvSpPr>
        <dsp:cNvPr id="0" name=""/>
        <dsp:cNvSpPr/>
      </dsp:nvSpPr>
      <dsp:spPr>
        <a:xfrm>
          <a:off x="630355" y="818514"/>
          <a:ext cx="1069338" cy="695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chemeClr val="tx1"/>
              </a:solidFill>
            </a:rPr>
            <a:t>充電功率</a:t>
          </a:r>
          <a:endParaRPr lang="zh-TW" altLang="en-US" sz="1800" b="1" kern="1200" dirty="0">
            <a:solidFill>
              <a:schemeClr val="tx1"/>
            </a:solidFill>
          </a:endParaRPr>
        </a:p>
      </dsp:txBody>
      <dsp:txXfrm>
        <a:off x="664286" y="852445"/>
        <a:ext cx="1001476" cy="627208"/>
      </dsp:txXfrm>
    </dsp:sp>
    <dsp:sp modelId="{759B98D7-36D8-41B1-8370-54BDB7848E24}">
      <dsp:nvSpPr>
        <dsp:cNvPr id="0" name=""/>
        <dsp:cNvSpPr/>
      </dsp:nvSpPr>
      <dsp:spPr>
        <a:xfrm>
          <a:off x="945732" y="347638"/>
          <a:ext cx="3273644" cy="3273644"/>
        </a:xfrm>
        <a:custGeom>
          <a:avLst/>
          <a:gdLst/>
          <a:ahLst/>
          <a:cxnLst/>
          <a:rect l="0" t="0" r="0" b="0"/>
          <a:pathLst>
            <a:path>
              <a:moveTo>
                <a:pt x="493175" y="465814"/>
              </a:moveTo>
              <a:arcTo wR="1636822" hR="1636822" stAng="13540635" swAng="15002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30" rIns="90852" bIns="45430" numCol="1" anchor="t" anchorCtr="0" compatLnSpc="1">
            <a:prstTxWarp prst="textNoShape">
              <a:avLst/>
            </a:prstTxWarp>
          </a:bodyPr>
          <a:lstStyle>
            <a:lvl1pPr algn="l" defTabSz="909375"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3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30" rIns="90852" bIns="45430" numCol="1" anchor="t" anchorCtr="0" compatLnSpc="1">
            <a:prstTxWarp prst="textNoShape">
              <a:avLst/>
            </a:prstTxWarp>
          </a:bodyPr>
          <a:lstStyle>
            <a:lvl1pPr algn="r" defTabSz="909375"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0866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30" rIns="90852" bIns="45430" numCol="1" anchor="b" anchorCtr="0" compatLnSpc="1">
            <a:prstTxWarp prst="textNoShape">
              <a:avLst/>
            </a:prstTxWarp>
          </a:bodyPr>
          <a:lstStyle>
            <a:lvl1pPr algn="l" defTabSz="909375"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3" y="9440866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30" rIns="90852" bIns="45430" numCol="1" anchor="b" anchorCtr="0" compatLnSpc="1">
            <a:prstTxWarp prst="textNoShape">
              <a:avLst/>
            </a:prstTxWarp>
          </a:bodyPr>
          <a:lstStyle>
            <a:lvl1pPr algn="r" defTabSz="907734"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998032EE-A745-424B-8290-745CD6D25906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58662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30" rIns="90852" bIns="45430" numCol="1" anchor="t" anchorCtr="0" compatLnSpc="1">
            <a:prstTxWarp prst="textNoShape">
              <a:avLst/>
            </a:prstTxWarp>
          </a:bodyPr>
          <a:lstStyle>
            <a:lvl1pPr algn="l" defTabSz="909375"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3" y="0"/>
            <a:ext cx="295116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30" rIns="90852" bIns="45430" numCol="1" anchor="t" anchorCtr="0" compatLnSpc="1">
            <a:prstTxWarp prst="textNoShape">
              <a:avLst/>
            </a:prstTxWarp>
          </a:bodyPr>
          <a:lstStyle>
            <a:lvl1pPr algn="r" defTabSz="909375"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9300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22816"/>
            <a:ext cx="544512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30" rIns="90852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6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30" rIns="90852" bIns="45430" numCol="1" anchor="b" anchorCtr="0" compatLnSpc="1">
            <a:prstTxWarp prst="textNoShape">
              <a:avLst/>
            </a:prstTxWarp>
          </a:bodyPr>
          <a:lstStyle>
            <a:lvl1pPr algn="l" defTabSz="909375" eaLnBrk="1" hangingPunct="1">
              <a:defRPr sz="1200" b="0">
                <a:latin typeface="Arial" charset="0"/>
                <a:ea typeface="新細明體" pitchFamily="18" charset="-120"/>
                <a:cs typeface="+mn-cs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3" y="9440866"/>
            <a:ext cx="29511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852" tIns="45430" rIns="90852" bIns="45430" numCol="1" anchor="b" anchorCtr="0" compatLnSpc="1">
            <a:prstTxWarp prst="textNoShape">
              <a:avLst/>
            </a:prstTxWarp>
          </a:bodyPr>
          <a:lstStyle>
            <a:lvl1pPr algn="r" defTabSz="907734"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A21F79A-3EFE-4654-A340-6E647D32AF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858922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21F79A-3EFE-4654-A340-6E647D32AF00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06430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21F79A-3EFE-4654-A340-6E647D32AF00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798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21F79A-3EFE-4654-A340-6E647D32AF00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9900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21F79A-3EFE-4654-A340-6E647D32AF00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17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21F79A-3EFE-4654-A340-6E647D32AF00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7896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emf"/><Relationship Id="rId16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413" y="529209"/>
            <a:ext cx="3328416" cy="1042416"/>
          </a:xfrm>
          <a:prstGeom prst="rect">
            <a:avLst/>
          </a:prstGeom>
        </p:spPr>
      </p:pic>
      <p:sp>
        <p:nvSpPr>
          <p:cNvPr id="10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  <a:extLst/>
        </p:spPr>
        <p:txBody>
          <a:bodyPr wrap="none" anchor="ctr"/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012" y="0"/>
            <a:ext cx="1828800" cy="6858000"/>
          </a:xfrm>
          <a:prstGeom prst="rect">
            <a:avLst/>
          </a:prstGeom>
        </p:spPr>
      </p:pic>
      <p:pic>
        <p:nvPicPr>
          <p:cNvPr id="5" name="圖片 16" descr="氣球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7313" y="579438"/>
            <a:ext cx="14366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6140" y="2584703"/>
            <a:ext cx="6596065" cy="1219201"/>
          </a:xfrm>
        </p:spPr>
        <p:txBody>
          <a:bodyPr anchor="t" anchorCtr="0"/>
          <a:lstStyle>
            <a:lvl1pPr>
              <a:defRPr sz="4400" b="1">
                <a:solidFill>
                  <a:srgbClr val="00B2B3"/>
                </a:solidFill>
              </a:defRPr>
            </a:lvl1pPr>
          </a:lstStyle>
          <a:p>
            <a:r>
              <a:rPr lang="zh-TW" altLang="en-US" dirty="0" smtClean="0"/>
              <a:t>簡報標題</a:t>
            </a:r>
            <a:r>
              <a:rPr lang="en-US" altLang="zh-TW" dirty="0" smtClean="0"/>
              <a:t>44pt</a:t>
            </a:r>
            <a:r>
              <a:rPr lang="zh-TW" altLang="en-US" dirty="0" smtClean="0"/>
              <a:t>粗體</a:t>
            </a:r>
            <a:endParaRPr lang="zh-TW" altLang="en-US" dirty="0"/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46141" y="5059680"/>
            <a:ext cx="6770872" cy="755904"/>
          </a:xfrm>
        </p:spPr>
        <p:txBody>
          <a:bodyPr anchor="b" anchorCtr="0"/>
          <a:lstStyle>
            <a:lvl1pPr marL="0" indent="0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 smtClean="0"/>
              <a:t>簡報單位 簡報人名稱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職稱</a:t>
            </a:r>
            <a:endParaRPr lang="en-US" altLang="zh-TW" sz="2000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 hasCustomPrompt="1"/>
          </p:nvPr>
        </p:nvSpPr>
        <p:spPr>
          <a:xfrm>
            <a:off x="546140" y="5902262"/>
            <a:ext cx="2788603" cy="43230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zh-TW" altLang="en-US" dirty="0" smtClean="0"/>
              <a:t>簡報日期</a:t>
            </a:r>
            <a:endParaRPr lang="zh-TW" altLang="en-US" dirty="0"/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-1" y="6616092"/>
            <a:ext cx="35671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zh-TW" sz="1000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©ITRI. </a:t>
            </a:r>
            <a:r>
              <a:rPr lang="zh-TW" altLang="en-US" sz="1000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工業技術研究院著作</a:t>
            </a:r>
          </a:p>
        </p:txBody>
      </p:sp>
      <p:sp>
        <p:nvSpPr>
          <p:cNvPr id="11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572500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9218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無資料來源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 hasCustomPrompt="1"/>
          </p:nvPr>
        </p:nvSpPr>
        <p:spPr>
          <a:xfrm>
            <a:off x="450850" y="316992"/>
            <a:ext cx="8369300" cy="889508"/>
          </a:xfrm>
        </p:spPr>
        <p:txBody>
          <a:bodyPr/>
          <a:lstStyle>
            <a:lvl1pPr>
              <a:defRPr sz="3600" b="0" baseline="0"/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36pt</a:t>
            </a:r>
            <a:r>
              <a:rPr lang="zh-TW" altLang="en-US" dirty="0" smtClean="0"/>
              <a:t>粗體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572500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227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圖片 55">
            <a:extLst>
              <a:ext uri="{FF2B5EF4-FFF2-40B4-BE49-F238E27FC236}">
                <a16:creationId xmlns:a16="http://schemas.microsoft.com/office/drawing/2014/main" xmlns="" id="{3BE50060-0AEC-0847-9CB3-8D0F31FBA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261" t="35885" r="75758" b="35691"/>
          <a:stretch/>
        </p:blipFill>
        <p:spPr>
          <a:xfrm>
            <a:off x="1036316" y="768735"/>
            <a:ext cx="403690" cy="1640199"/>
          </a:xfrm>
          <a:prstGeom prst="rect">
            <a:avLst/>
          </a:prstGeom>
        </p:spPr>
      </p:pic>
      <p:sp>
        <p:nvSpPr>
          <p:cNvPr id="57" name="矩形 56"/>
          <p:cNvSpPr/>
          <p:nvPr userDrawn="1"/>
        </p:nvSpPr>
        <p:spPr>
          <a:xfrm>
            <a:off x="335808" y="320234"/>
            <a:ext cx="1811098" cy="118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8" name="圖片 67">
            <a:extLst>
              <a:ext uri="{FF2B5EF4-FFF2-40B4-BE49-F238E27FC236}">
                <a16:creationId xmlns:a16="http://schemas.microsoft.com/office/drawing/2014/main" xmlns="" id="{FDC213B2-29B8-BC4A-A793-CF892D0C7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25" t="16225" r="16046" b="61427"/>
          <a:stretch/>
        </p:blipFill>
        <p:spPr>
          <a:xfrm>
            <a:off x="894279" y="629769"/>
            <a:ext cx="4142925" cy="967168"/>
          </a:xfrm>
          <a:prstGeom prst="rect">
            <a:avLst/>
          </a:prstGeom>
        </p:spPr>
      </p:pic>
      <p:sp>
        <p:nvSpPr>
          <p:cNvPr id="456" name="文字方塊 455"/>
          <p:cNvSpPr txBox="1"/>
          <p:nvPr userDrawn="1"/>
        </p:nvSpPr>
        <p:spPr>
          <a:xfrm>
            <a:off x="6177146" y="10960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518535" y="5083212"/>
            <a:ext cx="81874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圖片 6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2537" y="6340372"/>
            <a:ext cx="1112231" cy="191028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 userDrawn="1">
            <p:ph type="title" hasCustomPrompt="1"/>
          </p:nvPr>
        </p:nvSpPr>
        <p:spPr>
          <a:xfrm>
            <a:off x="4858871" y="2359659"/>
            <a:ext cx="3847138" cy="1703644"/>
          </a:xfrm>
        </p:spPr>
        <p:txBody>
          <a:bodyPr/>
          <a:lstStyle>
            <a:lvl1pPr algn="ctr" rtl="0" eaLnBrk="1" fontAlgn="base" latin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kumimoji="1" lang="zh-TW" altLang="en-US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1600" dirty="0" smtClean="0"/>
              <a:t>XXX</a:t>
            </a:r>
            <a:r>
              <a:rPr lang="zh-TW" altLang="en-US" sz="1600" dirty="0" smtClean="0"/>
              <a:t> 職稱</a:t>
            </a:r>
            <a:br>
              <a:rPr lang="zh-TW" altLang="en-US" sz="1600" dirty="0" smtClean="0"/>
            </a:br>
            <a:r>
              <a:rPr lang="en-US" altLang="zh-TW" sz="1600" b="0" dirty="0" smtClean="0"/>
              <a:t>(</a:t>
            </a:r>
            <a:r>
              <a:rPr lang="zh-TW" altLang="en-US" sz="1600" b="0" dirty="0" smtClean="0"/>
              <a:t>填組、部門或領域名稱</a:t>
            </a:r>
            <a:r>
              <a:rPr lang="en-US" altLang="zh-TW" sz="1600" b="0" dirty="0" smtClean="0"/>
              <a:t>)</a:t>
            </a:r>
            <a:br>
              <a:rPr lang="en-US" altLang="zh-TW" sz="1600" b="0" dirty="0" smtClean="0"/>
            </a:br>
            <a:r>
              <a:rPr lang="en-US" altLang="zh-TW" sz="1600" b="0" dirty="0" smtClean="0"/>
              <a:t>+886-3-5912XXX</a:t>
            </a:r>
            <a:br>
              <a:rPr lang="en-US" altLang="zh-TW" sz="1600" b="0" dirty="0" smtClean="0"/>
            </a:br>
            <a:r>
              <a:rPr lang="en-US" altLang="zh-TW" sz="1600" b="0" dirty="0" smtClean="0"/>
              <a:t>XXXXX@itri.org.tw</a:t>
            </a:r>
            <a:endParaRPr lang="zh-TW" altLang="en-US" dirty="0"/>
          </a:p>
        </p:txBody>
      </p:sp>
      <p:sp>
        <p:nvSpPr>
          <p:cNvPr id="3" name="矩形 2"/>
          <p:cNvSpPr/>
          <p:nvPr userDrawn="1"/>
        </p:nvSpPr>
        <p:spPr bwMode="auto">
          <a:xfrm>
            <a:off x="8305415" y="6644640"/>
            <a:ext cx="801189" cy="213360"/>
          </a:xfrm>
          <a:prstGeom prst="rect">
            <a:avLst/>
          </a:prstGeom>
          <a:solidFill>
            <a:srgbClr val="00B2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xmlns="" id="{FDC213B2-29B8-BC4A-A793-CF892D0C7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5540" t="56116" r="17269" b="16046"/>
          <a:stretch/>
        </p:blipFill>
        <p:spPr>
          <a:xfrm>
            <a:off x="1466429" y="2444775"/>
            <a:ext cx="3498304" cy="1204765"/>
          </a:xfrm>
          <a:prstGeom prst="rect">
            <a:avLst/>
          </a:prstGeom>
        </p:spPr>
      </p:pic>
      <p:grpSp>
        <p:nvGrpSpPr>
          <p:cNvPr id="58" name="群組 57"/>
          <p:cNvGrpSpPr/>
          <p:nvPr userDrawn="1"/>
        </p:nvGrpSpPr>
        <p:grpSpPr>
          <a:xfrm>
            <a:off x="2549223" y="3731266"/>
            <a:ext cx="1223076" cy="1001613"/>
            <a:chOff x="2478137" y="3196129"/>
            <a:chExt cx="1653585" cy="1354169"/>
          </a:xfrm>
        </p:grpSpPr>
        <p:pic>
          <p:nvPicPr>
            <p:cNvPr id="59" name="圖片 5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446" y="3196129"/>
              <a:ext cx="1012967" cy="1012966"/>
            </a:xfrm>
            <a:prstGeom prst="rect">
              <a:avLst/>
            </a:prstGeom>
          </p:spPr>
        </p:pic>
        <p:sp>
          <p:nvSpPr>
            <p:cNvPr id="60" name="文字方塊 59"/>
            <p:cNvSpPr txBox="1"/>
            <p:nvPr userDrawn="1"/>
          </p:nvSpPr>
          <p:spPr>
            <a:xfrm>
              <a:off x="2478137" y="4217410"/>
              <a:ext cx="1653585" cy="332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IEK</a:t>
              </a:r>
              <a:r>
                <a:rPr lang="zh-TW" altLang="en-US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產業情報網</a:t>
              </a:r>
              <a:endPara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1" name="群組 60"/>
          <p:cNvGrpSpPr/>
          <p:nvPr userDrawn="1"/>
        </p:nvGrpSpPr>
        <p:grpSpPr>
          <a:xfrm>
            <a:off x="1310273" y="3729542"/>
            <a:ext cx="1229055" cy="1001333"/>
            <a:chOff x="704569" y="3196508"/>
            <a:chExt cx="1661668" cy="1353790"/>
          </a:xfrm>
        </p:grpSpPr>
        <p:pic>
          <p:nvPicPr>
            <p:cNvPr id="63" name="圖片 6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30" y="3196508"/>
              <a:ext cx="1012144" cy="1012144"/>
            </a:xfrm>
            <a:prstGeom prst="rect">
              <a:avLst/>
            </a:prstGeom>
          </p:spPr>
        </p:pic>
        <p:sp>
          <p:nvSpPr>
            <p:cNvPr id="64" name="文字方塊 63"/>
            <p:cNvSpPr txBox="1"/>
            <p:nvPr userDrawn="1"/>
          </p:nvSpPr>
          <p:spPr>
            <a:xfrm>
              <a:off x="704569" y="4217410"/>
              <a:ext cx="1661668" cy="332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000" b="1" i="0" kern="1200" dirty="0" smtClean="0"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  <a:cs typeface="+mn-cs"/>
                </a:rPr>
                <a:t>2020 IEK Topics</a:t>
              </a:r>
              <a:endParaRPr kumimoji="1" lang="zh-TW" altLang="en-US" sz="1000" b="1" i="0" kern="1200" dirty="0">
                <a:solidFill>
                  <a:schemeClr val="tx1"/>
                </a:solidFill>
                <a:effectLst/>
                <a:latin typeface="+mj-lt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65" name="圖片 64">
            <a:extLst>
              <a:ext uri="{FF2B5EF4-FFF2-40B4-BE49-F238E27FC236}">
                <a16:creationId xmlns:a16="http://schemas.microsoft.com/office/drawing/2014/main" xmlns="" id="{FDC213B2-29B8-BC4A-A793-CF892D0C7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088" t="37441" r="16046" b="41341"/>
          <a:stretch/>
        </p:blipFill>
        <p:spPr>
          <a:xfrm>
            <a:off x="1927691" y="1527417"/>
            <a:ext cx="3111409" cy="918260"/>
          </a:xfrm>
          <a:prstGeom prst="rect">
            <a:avLst/>
          </a:prstGeom>
        </p:spPr>
      </p:pic>
      <p:pic>
        <p:nvPicPr>
          <p:cNvPr id="66" name="圖片 6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10" y="1073921"/>
            <a:ext cx="887052" cy="887052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52" y="2061574"/>
            <a:ext cx="887052" cy="887052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54" y="1064499"/>
            <a:ext cx="887052" cy="887052"/>
          </a:xfrm>
          <a:prstGeom prst="rect">
            <a:avLst/>
          </a:prstGeom>
        </p:spPr>
      </p:pic>
      <p:grpSp>
        <p:nvGrpSpPr>
          <p:cNvPr id="70" name="群組 69">
            <a:extLst>
              <a:ext uri="{FF2B5EF4-FFF2-40B4-BE49-F238E27FC236}">
                <a16:creationId xmlns:a16="http://schemas.microsoft.com/office/drawing/2014/main" xmlns="" id="{0EBF259C-28D3-2348-954A-50467B47BF93}"/>
              </a:ext>
            </a:extLst>
          </p:cNvPr>
          <p:cNvGrpSpPr/>
          <p:nvPr userDrawn="1"/>
        </p:nvGrpSpPr>
        <p:grpSpPr>
          <a:xfrm>
            <a:off x="1277954" y="1248118"/>
            <a:ext cx="736252" cy="530211"/>
            <a:chOff x="625457" y="1753839"/>
            <a:chExt cx="1158635" cy="834390"/>
          </a:xfrm>
        </p:grpSpPr>
        <p:sp>
          <p:nvSpPr>
            <p:cNvPr id="71" name="橢圓 70">
              <a:extLst>
                <a:ext uri="{FF2B5EF4-FFF2-40B4-BE49-F238E27FC236}">
                  <a16:creationId xmlns:a16="http://schemas.microsoft.com/office/drawing/2014/main" xmlns="" id="{1CCAFDD6-54FF-1547-96B4-81EEF570CB5E}"/>
                </a:ext>
              </a:extLst>
            </p:cNvPr>
            <p:cNvSpPr/>
            <p:nvPr/>
          </p:nvSpPr>
          <p:spPr>
            <a:xfrm>
              <a:off x="766979" y="1753839"/>
              <a:ext cx="834392" cy="834390"/>
            </a:xfrm>
            <a:prstGeom prst="ellipse">
              <a:avLst/>
            </a:prstGeom>
            <a:solidFill>
              <a:srgbClr val="FFF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xmlns="" id="{7B427370-4364-C541-AB65-15293B854306}"/>
                </a:ext>
              </a:extLst>
            </p:cNvPr>
            <p:cNvSpPr txBox="1"/>
            <p:nvPr/>
          </p:nvSpPr>
          <p:spPr>
            <a:xfrm>
              <a:off x="625457" y="1788614"/>
              <a:ext cx="1158635" cy="6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關鍵</a:t>
              </a:r>
              <a:endParaRPr kumimoji="1" lang="en-US" altLang="zh-TW" sz="1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創新</a:t>
              </a:r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角色</a:t>
              </a:r>
            </a:p>
          </p:txBody>
        </p: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xmlns="" id="{18A51A26-B419-C240-B77C-82932A483787}"/>
              </a:ext>
            </a:extLst>
          </p:cNvPr>
          <p:cNvGrpSpPr/>
          <p:nvPr userDrawn="1"/>
        </p:nvGrpSpPr>
        <p:grpSpPr>
          <a:xfrm>
            <a:off x="3034033" y="1247513"/>
            <a:ext cx="784915" cy="530588"/>
            <a:chOff x="4010575" y="1857427"/>
            <a:chExt cx="1720164" cy="1162800"/>
          </a:xfrm>
        </p:grpSpPr>
        <p:sp>
          <p:nvSpPr>
            <p:cNvPr id="74" name="橢圓 73">
              <a:extLst>
                <a:ext uri="{FF2B5EF4-FFF2-40B4-BE49-F238E27FC236}">
                  <a16:creationId xmlns:a16="http://schemas.microsoft.com/office/drawing/2014/main" xmlns="" id="{C06DDFCC-3B37-A44E-A157-3AE7C4671E40}"/>
                </a:ext>
              </a:extLst>
            </p:cNvPr>
            <p:cNvSpPr/>
            <p:nvPr/>
          </p:nvSpPr>
          <p:spPr>
            <a:xfrm>
              <a:off x="4288303" y="1857427"/>
              <a:ext cx="1162799" cy="11628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75" name="文字方塊 74">
              <a:extLst>
                <a:ext uri="{FF2B5EF4-FFF2-40B4-BE49-F238E27FC236}">
                  <a16:creationId xmlns:a16="http://schemas.microsoft.com/office/drawing/2014/main" xmlns="" id="{1081E9B0-4B8F-3B4C-9F6F-9ADBBC186481}"/>
                </a:ext>
              </a:extLst>
            </p:cNvPr>
            <p:cNvSpPr txBox="1"/>
            <p:nvPr/>
          </p:nvSpPr>
          <p:spPr>
            <a:xfrm>
              <a:off x="4010575" y="1965599"/>
              <a:ext cx="1720164" cy="87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在</a:t>
              </a:r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地</a:t>
              </a:r>
              <a:endParaRPr kumimoji="1" lang="en-US" altLang="zh-TW" sz="1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創新價值</a:t>
              </a:r>
              <a:endParaRPr kumimoji="1" lang="zh-TW" altLang="en-US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76" name="群組 75">
            <a:extLst>
              <a:ext uri="{FF2B5EF4-FFF2-40B4-BE49-F238E27FC236}">
                <a16:creationId xmlns:a16="http://schemas.microsoft.com/office/drawing/2014/main" xmlns="" id="{65347723-9096-5E47-B931-E112EFF1B9E3}"/>
              </a:ext>
            </a:extLst>
          </p:cNvPr>
          <p:cNvGrpSpPr/>
          <p:nvPr userDrawn="1"/>
        </p:nvGrpSpPr>
        <p:grpSpPr>
          <a:xfrm>
            <a:off x="2146906" y="2250061"/>
            <a:ext cx="774978" cy="530588"/>
            <a:chOff x="2273996" y="3653645"/>
            <a:chExt cx="1698385" cy="1162800"/>
          </a:xfrm>
        </p:grpSpPr>
        <p:sp>
          <p:nvSpPr>
            <p:cNvPr id="77" name="橢圓 76">
              <a:extLst>
                <a:ext uri="{FF2B5EF4-FFF2-40B4-BE49-F238E27FC236}">
                  <a16:creationId xmlns:a16="http://schemas.microsoft.com/office/drawing/2014/main" xmlns="" id="{C4437C1B-3894-854A-85A5-8A0246DFE7FE}"/>
                </a:ext>
              </a:extLst>
            </p:cNvPr>
            <p:cNvSpPr/>
            <p:nvPr/>
          </p:nvSpPr>
          <p:spPr>
            <a:xfrm>
              <a:off x="2546078" y="3653645"/>
              <a:ext cx="1162800" cy="1162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78" name="文字方塊 77">
              <a:extLst>
                <a:ext uri="{FF2B5EF4-FFF2-40B4-BE49-F238E27FC236}">
                  <a16:creationId xmlns:a16="http://schemas.microsoft.com/office/drawing/2014/main" xmlns="" id="{CA205725-7B64-5B47-BE65-AB206B34D6B7}"/>
                </a:ext>
              </a:extLst>
            </p:cNvPr>
            <p:cNvSpPr txBox="1"/>
            <p:nvPr/>
          </p:nvSpPr>
          <p:spPr>
            <a:xfrm>
              <a:off x="2273996" y="3710798"/>
              <a:ext cx="1698385" cy="87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跨</a:t>
              </a:r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域</a:t>
              </a:r>
              <a:endParaRPr kumimoji="1" lang="en-US" altLang="zh-TW" sz="1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創新</a:t>
              </a:r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類型</a:t>
              </a:r>
            </a:p>
          </p:txBody>
        </p:sp>
      </p:grpSp>
      <p:pic>
        <p:nvPicPr>
          <p:cNvPr id="79" name="圖片 7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6" y="966063"/>
            <a:ext cx="671526" cy="595862"/>
          </a:xfrm>
          <a:prstGeom prst="rect">
            <a:avLst/>
          </a:prstGeom>
        </p:spPr>
      </p:pic>
      <p:pic>
        <p:nvPicPr>
          <p:cNvPr id="83" name="圖片 8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103" y="2224033"/>
            <a:ext cx="308186" cy="554222"/>
          </a:xfrm>
          <a:prstGeom prst="rect">
            <a:avLst/>
          </a:prstGeom>
        </p:spPr>
      </p:pic>
      <p:pic>
        <p:nvPicPr>
          <p:cNvPr id="85" name="圖片 8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58" y="2050284"/>
            <a:ext cx="887052" cy="887052"/>
          </a:xfrm>
          <a:prstGeom prst="rect">
            <a:avLst/>
          </a:prstGeom>
        </p:spPr>
      </p:pic>
      <p:grpSp>
        <p:nvGrpSpPr>
          <p:cNvPr id="86" name="群組 85">
            <a:extLst>
              <a:ext uri="{FF2B5EF4-FFF2-40B4-BE49-F238E27FC236}">
                <a16:creationId xmlns:a16="http://schemas.microsoft.com/office/drawing/2014/main" xmlns="" id="{A356726F-3AB4-7242-AA1C-4C8EAD351DDD}"/>
              </a:ext>
            </a:extLst>
          </p:cNvPr>
          <p:cNvGrpSpPr/>
          <p:nvPr userDrawn="1"/>
        </p:nvGrpSpPr>
        <p:grpSpPr>
          <a:xfrm>
            <a:off x="3885933" y="2250061"/>
            <a:ext cx="875877" cy="530588"/>
            <a:chOff x="6570408" y="3621887"/>
            <a:chExt cx="1919511" cy="1162800"/>
          </a:xfrm>
        </p:grpSpPr>
        <p:sp>
          <p:nvSpPr>
            <p:cNvPr id="87" name="橢圓 86">
              <a:extLst>
                <a:ext uri="{FF2B5EF4-FFF2-40B4-BE49-F238E27FC236}">
                  <a16:creationId xmlns:a16="http://schemas.microsoft.com/office/drawing/2014/main" xmlns="" id="{B5FD53DA-B987-9540-9403-96EE50EC3B22}"/>
                </a:ext>
              </a:extLst>
            </p:cNvPr>
            <p:cNvSpPr/>
            <p:nvPr/>
          </p:nvSpPr>
          <p:spPr>
            <a:xfrm>
              <a:off x="6936519" y="3621887"/>
              <a:ext cx="1162800" cy="1162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88" name="文字方塊 87">
              <a:extLst>
                <a:ext uri="{FF2B5EF4-FFF2-40B4-BE49-F238E27FC236}">
                  <a16:creationId xmlns:a16="http://schemas.microsoft.com/office/drawing/2014/main" xmlns="" id="{970B1F6C-440C-894A-930A-2B8FF20142F1}"/>
                </a:ext>
              </a:extLst>
            </p:cNvPr>
            <p:cNvSpPr txBox="1"/>
            <p:nvPr/>
          </p:nvSpPr>
          <p:spPr>
            <a:xfrm>
              <a:off x="6570408" y="3728308"/>
              <a:ext cx="1919511" cy="87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臺</a:t>
              </a:r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灣</a:t>
              </a:r>
              <a:endParaRPr kumimoji="1" lang="en-US" altLang="zh-TW" sz="1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整體</a:t>
              </a:r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韌性</a:t>
              </a:r>
            </a:p>
          </p:txBody>
        </p:sp>
      </p:grpSp>
      <p:pic>
        <p:nvPicPr>
          <p:cNvPr id="90" name="圖片 8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5" y="3682573"/>
            <a:ext cx="691261" cy="691261"/>
          </a:xfrm>
          <a:prstGeom prst="rect">
            <a:avLst/>
          </a:prstGeom>
        </p:spPr>
      </p:pic>
      <p:pic>
        <p:nvPicPr>
          <p:cNvPr id="91" name="圖片 9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2" y="3934147"/>
            <a:ext cx="246835" cy="432483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1263" y="3927687"/>
            <a:ext cx="246835" cy="432483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9" y="3970199"/>
            <a:ext cx="355529" cy="4147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2751" y="2284947"/>
            <a:ext cx="1494854" cy="414686"/>
          </a:xfrm>
          <a:prstGeom prst="rect">
            <a:avLst/>
          </a:prstGeom>
        </p:spPr>
      </p:pic>
      <p:sp>
        <p:nvSpPr>
          <p:cNvPr id="101" name="文字方塊 100"/>
          <p:cNvSpPr txBox="1"/>
          <p:nvPr userDrawn="1"/>
        </p:nvSpPr>
        <p:spPr>
          <a:xfrm>
            <a:off x="506754" y="5234843"/>
            <a:ext cx="81992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b="1" spc="-20" baseline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以上簡報所提供之資訊，在尖端科技發展與產業變動中，無法保證資訊的時效性及完整性，使用者應自行承擔因使用本簡報資料可能產生之任何損害。著作權歸工研院所有，非經</a:t>
            </a:r>
            <a:r>
              <a:rPr lang="zh-TW" altLang="en-US" sz="1100" b="1" spc="-20" baseline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書面</a:t>
            </a:r>
            <a:r>
              <a:rPr lang="zh-TW" altLang="zh-TW" sz="1100" b="1" spc="-20" baseline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允許，不得以任何形式進行局部或全部之重製、公開傳輸、改作、散布或其他利用本簡報資料之行為</a:t>
            </a:r>
            <a:r>
              <a:rPr lang="zh-TW" altLang="zh-TW" sz="1100" b="0" spc="-20" baseline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100" b="0" spc="-20" baseline="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572500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73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2.22222E-6 -0.14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142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147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1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2.5E-6 -0.1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7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0.129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0.087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5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2.77778E-7 0.10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14352 L -2.5E-6 -2.96296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7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4259 L -3.33333E-6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3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4398 L -3.33333E-6 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9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14213 L -2.22222E-6 2.59259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4514 L 3.33333E-6 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24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8704 L 3.33333E-6 -1.48148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12963 L 4.44444E-6 7.40741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10138 L 2.77778E-7 4.07407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1" grpId="1"/>
      <p:bldP spid="101" grpId="2"/>
      <p:bldP spid="101" grpId="3"/>
      <p:bldP spid="101" grpId="4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兩區塊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文字方塊 534"/>
          <p:cNvSpPr txBox="1"/>
          <p:nvPr userDrawn="1"/>
        </p:nvSpPr>
        <p:spPr>
          <a:xfrm>
            <a:off x="506754" y="5234843"/>
            <a:ext cx="819925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100" b="1" spc="-20" baseline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以上簡報所提供之資訊，在尖端科技發展與產業變動中，無法保證資訊的時效性及完整性，使用者應自行承擔因使用本簡報資料可能產生之任何損害。著作權歸工研院所有，非經</a:t>
            </a:r>
            <a:r>
              <a:rPr lang="zh-TW" altLang="en-US" sz="1100" b="1" spc="-20" baseline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書面</a:t>
            </a:r>
            <a:r>
              <a:rPr lang="zh-TW" altLang="zh-TW" sz="1100" b="1" spc="-20" baseline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允許，不得以任何形式進行局部或全部之重製、公開傳輸、改作、散布或其他利用本簡報資料之行為</a:t>
            </a:r>
            <a:r>
              <a:rPr lang="zh-TW" altLang="zh-TW" sz="1100" b="0" spc="-20" baseline="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1100" b="0" spc="-20" baseline="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0" name="直線接點 9"/>
          <p:cNvCxnSpPr/>
          <p:nvPr userDrawn="1"/>
        </p:nvCxnSpPr>
        <p:spPr>
          <a:xfrm>
            <a:off x="518535" y="5083212"/>
            <a:ext cx="818747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圖片 6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2537" y="6340372"/>
            <a:ext cx="1112231" cy="191028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 bwMode="auto">
          <a:xfrm>
            <a:off x="8305415" y="6644640"/>
            <a:ext cx="801189" cy="213360"/>
          </a:xfrm>
          <a:prstGeom prst="rect">
            <a:avLst/>
          </a:prstGeom>
          <a:solidFill>
            <a:srgbClr val="00B2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6190564" y="90229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</a:p>
        </p:txBody>
      </p:sp>
      <p:sp>
        <p:nvSpPr>
          <p:cNvPr id="51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4885766" y="2044534"/>
            <a:ext cx="3820244" cy="1376805"/>
          </a:xfr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2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TW" sz="1200" dirty="0" smtClean="0"/>
              <a:t>XXX</a:t>
            </a:r>
            <a:r>
              <a:rPr lang="zh-TW" altLang="en-US" sz="1200" dirty="0" smtClean="0"/>
              <a:t> 職稱</a:t>
            </a:r>
            <a:br>
              <a:rPr lang="zh-TW" altLang="en-US" sz="1200" dirty="0" smtClean="0"/>
            </a:br>
            <a:r>
              <a:rPr lang="en-US" altLang="zh-TW" sz="1200" b="0" dirty="0" smtClean="0"/>
              <a:t>(</a:t>
            </a:r>
            <a:r>
              <a:rPr lang="zh-TW" altLang="en-US" sz="1200" b="0" dirty="0" smtClean="0"/>
              <a:t>填組、部門或領域名稱</a:t>
            </a:r>
            <a:r>
              <a:rPr lang="en-US" altLang="zh-TW" sz="1200" b="0" dirty="0" smtClean="0"/>
              <a:t>)</a:t>
            </a:r>
            <a:br>
              <a:rPr lang="en-US" altLang="zh-TW" sz="1200" b="0" dirty="0" smtClean="0"/>
            </a:br>
            <a:r>
              <a:rPr lang="en-US" altLang="zh-TW" sz="1200" b="0" dirty="0" smtClean="0"/>
              <a:t>+886-3-5912XXX</a:t>
            </a:r>
            <a:br>
              <a:rPr lang="en-US" altLang="zh-TW" sz="1200" b="0" dirty="0" smtClean="0"/>
            </a:br>
            <a:r>
              <a:rPr lang="en-US" altLang="zh-TW" sz="1200" b="0" dirty="0" smtClean="0"/>
              <a:t>XXXXX@itri.org.tw</a:t>
            </a:r>
            <a:endParaRPr lang="en-US" altLang="zh-TW" dirty="0" smtClean="0"/>
          </a:p>
        </p:txBody>
      </p:sp>
      <p:sp>
        <p:nvSpPr>
          <p:cNvPr id="52" name="文字版面配置區 7"/>
          <p:cNvSpPr>
            <a:spLocks noGrp="1"/>
          </p:cNvSpPr>
          <p:nvPr>
            <p:ph type="body" sz="quarter" idx="11" hasCustomPrompt="1"/>
          </p:nvPr>
        </p:nvSpPr>
        <p:spPr>
          <a:xfrm>
            <a:off x="4886252" y="3465815"/>
            <a:ext cx="3819213" cy="1376805"/>
          </a:xfr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2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TW" sz="1200" dirty="0" smtClean="0"/>
              <a:t>XXX</a:t>
            </a:r>
            <a:r>
              <a:rPr lang="zh-TW" altLang="en-US" sz="1200" dirty="0" smtClean="0"/>
              <a:t> 職稱</a:t>
            </a:r>
            <a:br>
              <a:rPr lang="zh-TW" altLang="en-US" sz="1200" dirty="0" smtClean="0"/>
            </a:br>
            <a:r>
              <a:rPr lang="en-US" altLang="zh-TW" sz="1200" b="0" dirty="0" smtClean="0"/>
              <a:t>(</a:t>
            </a:r>
            <a:r>
              <a:rPr lang="zh-TW" altLang="en-US" sz="1200" b="0" dirty="0" smtClean="0"/>
              <a:t>填組、部門或領域名稱</a:t>
            </a:r>
            <a:r>
              <a:rPr lang="en-US" altLang="zh-TW" sz="1200" b="0" dirty="0" smtClean="0"/>
              <a:t>)</a:t>
            </a:r>
            <a:br>
              <a:rPr lang="en-US" altLang="zh-TW" sz="1200" b="0" dirty="0" smtClean="0"/>
            </a:br>
            <a:r>
              <a:rPr lang="en-US" altLang="zh-TW" sz="1200" b="0" dirty="0" smtClean="0"/>
              <a:t>+886-3-5912XXX</a:t>
            </a:r>
            <a:br>
              <a:rPr lang="en-US" altLang="zh-TW" sz="1200" b="0" dirty="0" smtClean="0"/>
            </a:br>
            <a:r>
              <a:rPr lang="en-US" altLang="zh-TW" sz="1200" b="0" dirty="0" smtClean="0"/>
              <a:t>XXXXX@itri.org.tw</a:t>
            </a:r>
            <a:endParaRPr lang="en-US" altLang="zh-TW" dirty="0" smtClean="0"/>
          </a:p>
        </p:txBody>
      </p:sp>
      <p:pic>
        <p:nvPicPr>
          <p:cNvPr id="96" name="圖片 95">
            <a:extLst>
              <a:ext uri="{FF2B5EF4-FFF2-40B4-BE49-F238E27FC236}">
                <a16:creationId xmlns:a16="http://schemas.microsoft.com/office/drawing/2014/main" xmlns="" id="{3BE50060-0AEC-0847-9CB3-8D0F31FBA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261" t="35885" r="75758" b="35691"/>
          <a:stretch/>
        </p:blipFill>
        <p:spPr>
          <a:xfrm>
            <a:off x="1036316" y="768735"/>
            <a:ext cx="403690" cy="1640199"/>
          </a:xfrm>
          <a:prstGeom prst="rect">
            <a:avLst/>
          </a:prstGeom>
        </p:spPr>
      </p:pic>
      <p:sp>
        <p:nvSpPr>
          <p:cNvPr id="97" name="矩形 96"/>
          <p:cNvSpPr/>
          <p:nvPr userDrawn="1"/>
        </p:nvSpPr>
        <p:spPr>
          <a:xfrm>
            <a:off x="335808" y="320234"/>
            <a:ext cx="1811098" cy="1183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8" name="圖片 97">
            <a:extLst>
              <a:ext uri="{FF2B5EF4-FFF2-40B4-BE49-F238E27FC236}">
                <a16:creationId xmlns:a16="http://schemas.microsoft.com/office/drawing/2014/main" xmlns="" id="{FDC213B2-29B8-BC4A-A793-CF892D0C7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6225" t="16225" r="16046" b="61427"/>
          <a:stretch/>
        </p:blipFill>
        <p:spPr>
          <a:xfrm>
            <a:off x="894279" y="629769"/>
            <a:ext cx="4142925" cy="967168"/>
          </a:xfrm>
          <a:prstGeom prst="rect">
            <a:avLst/>
          </a:prstGeom>
        </p:spPr>
      </p:pic>
      <p:pic>
        <p:nvPicPr>
          <p:cNvPr id="99" name="圖片 98">
            <a:extLst>
              <a:ext uri="{FF2B5EF4-FFF2-40B4-BE49-F238E27FC236}">
                <a16:creationId xmlns:a16="http://schemas.microsoft.com/office/drawing/2014/main" xmlns="" id="{FDC213B2-29B8-BC4A-A793-CF892D0C7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540" t="56116" r="17269" b="16046"/>
          <a:stretch/>
        </p:blipFill>
        <p:spPr>
          <a:xfrm>
            <a:off x="1466429" y="2444775"/>
            <a:ext cx="3498304" cy="1204765"/>
          </a:xfrm>
          <a:prstGeom prst="rect">
            <a:avLst/>
          </a:prstGeom>
        </p:spPr>
      </p:pic>
      <p:grpSp>
        <p:nvGrpSpPr>
          <p:cNvPr id="100" name="群組 99"/>
          <p:cNvGrpSpPr/>
          <p:nvPr userDrawn="1"/>
        </p:nvGrpSpPr>
        <p:grpSpPr>
          <a:xfrm>
            <a:off x="2549223" y="3731266"/>
            <a:ext cx="1223076" cy="1001613"/>
            <a:chOff x="2478137" y="3196129"/>
            <a:chExt cx="1653585" cy="1354169"/>
          </a:xfrm>
        </p:grpSpPr>
        <p:pic>
          <p:nvPicPr>
            <p:cNvPr id="101" name="圖片 10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8446" y="3196129"/>
              <a:ext cx="1012967" cy="1012966"/>
            </a:xfrm>
            <a:prstGeom prst="rect">
              <a:avLst/>
            </a:prstGeom>
          </p:spPr>
        </p:pic>
        <p:sp>
          <p:nvSpPr>
            <p:cNvPr id="102" name="文字方塊 101"/>
            <p:cNvSpPr txBox="1"/>
            <p:nvPr userDrawn="1"/>
          </p:nvSpPr>
          <p:spPr>
            <a:xfrm>
              <a:off x="2478137" y="4217410"/>
              <a:ext cx="1653585" cy="332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IEK</a:t>
              </a:r>
              <a:r>
                <a:rPr lang="zh-TW" altLang="en-US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產業情報網</a:t>
              </a:r>
              <a:endParaRPr lang="zh-TW" altLang="en-US" sz="1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3" name="群組 102"/>
          <p:cNvGrpSpPr/>
          <p:nvPr userDrawn="1"/>
        </p:nvGrpSpPr>
        <p:grpSpPr>
          <a:xfrm>
            <a:off x="1310273" y="3729542"/>
            <a:ext cx="1229055" cy="1001333"/>
            <a:chOff x="704569" y="3196508"/>
            <a:chExt cx="1661668" cy="1353790"/>
          </a:xfrm>
        </p:grpSpPr>
        <p:pic>
          <p:nvPicPr>
            <p:cNvPr id="104" name="圖片 10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330" y="3196508"/>
              <a:ext cx="1012144" cy="1012144"/>
            </a:xfrm>
            <a:prstGeom prst="rect">
              <a:avLst/>
            </a:prstGeom>
          </p:spPr>
        </p:pic>
        <p:sp>
          <p:nvSpPr>
            <p:cNvPr id="105" name="文字方塊 104"/>
            <p:cNvSpPr txBox="1"/>
            <p:nvPr userDrawn="1"/>
          </p:nvSpPr>
          <p:spPr>
            <a:xfrm>
              <a:off x="704569" y="4217410"/>
              <a:ext cx="1661668" cy="332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000" b="1" i="0" kern="1200" dirty="0" smtClean="0">
                  <a:solidFill>
                    <a:schemeClr val="tx1"/>
                  </a:solidFill>
                  <a:effectLst/>
                  <a:latin typeface="+mj-lt"/>
                  <a:ea typeface="微軟正黑體" panose="020B0604030504040204" pitchFamily="34" charset="-120"/>
                  <a:cs typeface="+mn-cs"/>
                </a:rPr>
                <a:t>2020 IEK Topics</a:t>
              </a:r>
              <a:endParaRPr kumimoji="1" lang="zh-TW" altLang="en-US" sz="1000" b="1" i="0" kern="1200" dirty="0">
                <a:solidFill>
                  <a:schemeClr val="tx1"/>
                </a:solidFill>
                <a:effectLst/>
                <a:latin typeface="+mj-lt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106" name="圖片 105">
            <a:extLst>
              <a:ext uri="{FF2B5EF4-FFF2-40B4-BE49-F238E27FC236}">
                <a16:creationId xmlns:a16="http://schemas.microsoft.com/office/drawing/2014/main" xmlns="" id="{FDC213B2-29B8-BC4A-A793-CF892D0C73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3088" t="37441" r="16046" b="41341"/>
          <a:stretch/>
        </p:blipFill>
        <p:spPr>
          <a:xfrm>
            <a:off x="1927691" y="1527417"/>
            <a:ext cx="3111409" cy="91826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10" y="1073921"/>
            <a:ext cx="887052" cy="887052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52" y="2061574"/>
            <a:ext cx="887052" cy="887052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54" y="1064499"/>
            <a:ext cx="887052" cy="887052"/>
          </a:xfrm>
          <a:prstGeom prst="rect">
            <a:avLst/>
          </a:prstGeom>
        </p:spPr>
      </p:pic>
      <p:grpSp>
        <p:nvGrpSpPr>
          <p:cNvPr id="110" name="群組 109">
            <a:extLst>
              <a:ext uri="{FF2B5EF4-FFF2-40B4-BE49-F238E27FC236}">
                <a16:creationId xmlns:a16="http://schemas.microsoft.com/office/drawing/2014/main" xmlns="" id="{0EBF259C-28D3-2348-954A-50467B47BF93}"/>
              </a:ext>
            </a:extLst>
          </p:cNvPr>
          <p:cNvGrpSpPr/>
          <p:nvPr userDrawn="1"/>
        </p:nvGrpSpPr>
        <p:grpSpPr>
          <a:xfrm>
            <a:off x="1277954" y="1248118"/>
            <a:ext cx="736252" cy="530211"/>
            <a:chOff x="625457" y="1753839"/>
            <a:chExt cx="1158635" cy="834390"/>
          </a:xfrm>
        </p:grpSpPr>
        <p:sp>
          <p:nvSpPr>
            <p:cNvPr id="111" name="橢圓 110">
              <a:extLst>
                <a:ext uri="{FF2B5EF4-FFF2-40B4-BE49-F238E27FC236}">
                  <a16:creationId xmlns:a16="http://schemas.microsoft.com/office/drawing/2014/main" xmlns="" id="{1CCAFDD6-54FF-1547-96B4-81EEF570CB5E}"/>
                </a:ext>
              </a:extLst>
            </p:cNvPr>
            <p:cNvSpPr/>
            <p:nvPr/>
          </p:nvSpPr>
          <p:spPr>
            <a:xfrm>
              <a:off x="766979" y="1753839"/>
              <a:ext cx="834392" cy="834390"/>
            </a:xfrm>
            <a:prstGeom prst="ellipse">
              <a:avLst/>
            </a:prstGeom>
            <a:solidFill>
              <a:srgbClr val="FFF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112" name="文字方塊 111">
              <a:extLst>
                <a:ext uri="{FF2B5EF4-FFF2-40B4-BE49-F238E27FC236}">
                  <a16:creationId xmlns:a16="http://schemas.microsoft.com/office/drawing/2014/main" xmlns="" id="{7B427370-4364-C541-AB65-15293B854306}"/>
                </a:ext>
              </a:extLst>
            </p:cNvPr>
            <p:cNvSpPr txBox="1"/>
            <p:nvPr/>
          </p:nvSpPr>
          <p:spPr>
            <a:xfrm>
              <a:off x="625457" y="1788614"/>
              <a:ext cx="1158635" cy="62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關鍵</a:t>
              </a:r>
              <a:endParaRPr kumimoji="1" lang="en-US" altLang="zh-TW" sz="1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創新</a:t>
              </a:r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角色</a:t>
              </a:r>
            </a:p>
          </p:txBody>
        </p:sp>
      </p:grpSp>
      <p:grpSp>
        <p:nvGrpSpPr>
          <p:cNvPr id="113" name="群組 112">
            <a:extLst>
              <a:ext uri="{FF2B5EF4-FFF2-40B4-BE49-F238E27FC236}">
                <a16:creationId xmlns:a16="http://schemas.microsoft.com/office/drawing/2014/main" xmlns="" id="{18A51A26-B419-C240-B77C-82932A483787}"/>
              </a:ext>
            </a:extLst>
          </p:cNvPr>
          <p:cNvGrpSpPr/>
          <p:nvPr userDrawn="1"/>
        </p:nvGrpSpPr>
        <p:grpSpPr>
          <a:xfrm>
            <a:off x="3034033" y="1247513"/>
            <a:ext cx="784915" cy="530588"/>
            <a:chOff x="4010575" y="1857427"/>
            <a:chExt cx="1720164" cy="1162800"/>
          </a:xfrm>
        </p:grpSpPr>
        <p:sp>
          <p:nvSpPr>
            <p:cNvPr id="114" name="橢圓 113">
              <a:extLst>
                <a:ext uri="{FF2B5EF4-FFF2-40B4-BE49-F238E27FC236}">
                  <a16:creationId xmlns:a16="http://schemas.microsoft.com/office/drawing/2014/main" xmlns="" id="{C06DDFCC-3B37-A44E-A157-3AE7C4671E40}"/>
                </a:ext>
              </a:extLst>
            </p:cNvPr>
            <p:cNvSpPr/>
            <p:nvPr/>
          </p:nvSpPr>
          <p:spPr>
            <a:xfrm>
              <a:off x="4288303" y="1857427"/>
              <a:ext cx="1162799" cy="11628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115" name="文字方塊 114">
              <a:extLst>
                <a:ext uri="{FF2B5EF4-FFF2-40B4-BE49-F238E27FC236}">
                  <a16:creationId xmlns:a16="http://schemas.microsoft.com/office/drawing/2014/main" xmlns="" id="{1081E9B0-4B8F-3B4C-9F6F-9ADBBC186481}"/>
                </a:ext>
              </a:extLst>
            </p:cNvPr>
            <p:cNvSpPr txBox="1"/>
            <p:nvPr/>
          </p:nvSpPr>
          <p:spPr>
            <a:xfrm>
              <a:off x="4010575" y="1965599"/>
              <a:ext cx="1720164" cy="87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在</a:t>
              </a:r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地</a:t>
              </a:r>
              <a:endParaRPr kumimoji="1" lang="en-US" altLang="zh-TW" sz="1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創新價值</a:t>
              </a:r>
              <a:endParaRPr kumimoji="1" lang="zh-TW" altLang="en-US" sz="10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16" name="群組 115">
            <a:extLst>
              <a:ext uri="{FF2B5EF4-FFF2-40B4-BE49-F238E27FC236}">
                <a16:creationId xmlns:a16="http://schemas.microsoft.com/office/drawing/2014/main" xmlns="" id="{65347723-9096-5E47-B931-E112EFF1B9E3}"/>
              </a:ext>
            </a:extLst>
          </p:cNvPr>
          <p:cNvGrpSpPr/>
          <p:nvPr userDrawn="1"/>
        </p:nvGrpSpPr>
        <p:grpSpPr>
          <a:xfrm>
            <a:off x="2146906" y="2250061"/>
            <a:ext cx="774978" cy="530588"/>
            <a:chOff x="2273996" y="3653645"/>
            <a:chExt cx="1698385" cy="1162800"/>
          </a:xfrm>
        </p:grpSpPr>
        <p:sp>
          <p:nvSpPr>
            <p:cNvPr id="117" name="橢圓 116">
              <a:extLst>
                <a:ext uri="{FF2B5EF4-FFF2-40B4-BE49-F238E27FC236}">
                  <a16:creationId xmlns:a16="http://schemas.microsoft.com/office/drawing/2014/main" xmlns="" id="{C4437C1B-3894-854A-85A5-8A0246DFE7FE}"/>
                </a:ext>
              </a:extLst>
            </p:cNvPr>
            <p:cNvSpPr/>
            <p:nvPr/>
          </p:nvSpPr>
          <p:spPr>
            <a:xfrm>
              <a:off x="2546078" y="3653645"/>
              <a:ext cx="1162800" cy="11628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8" name="文字方塊 117">
              <a:extLst>
                <a:ext uri="{FF2B5EF4-FFF2-40B4-BE49-F238E27FC236}">
                  <a16:creationId xmlns:a16="http://schemas.microsoft.com/office/drawing/2014/main" xmlns="" id="{CA205725-7B64-5B47-BE65-AB206B34D6B7}"/>
                </a:ext>
              </a:extLst>
            </p:cNvPr>
            <p:cNvSpPr txBox="1"/>
            <p:nvPr/>
          </p:nvSpPr>
          <p:spPr>
            <a:xfrm>
              <a:off x="2273996" y="3710798"/>
              <a:ext cx="1698385" cy="87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跨</a:t>
              </a:r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域</a:t>
              </a:r>
              <a:endParaRPr kumimoji="1" lang="en-US" altLang="zh-TW" sz="1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創新</a:t>
              </a:r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類型</a:t>
              </a:r>
            </a:p>
          </p:txBody>
        </p:sp>
      </p:grpSp>
      <p:pic>
        <p:nvPicPr>
          <p:cNvPr id="119" name="圖片 1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6" y="966063"/>
            <a:ext cx="671526" cy="595862"/>
          </a:xfrm>
          <a:prstGeom prst="rect">
            <a:avLst/>
          </a:prstGeom>
        </p:spPr>
      </p:pic>
      <p:pic>
        <p:nvPicPr>
          <p:cNvPr id="120" name="圖片 1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43103" y="2224033"/>
            <a:ext cx="308186" cy="554222"/>
          </a:xfrm>
          <a:prstGeom prst="rect">
            <a:avLst/>
          </a:prstGeom>
        </p:spPr>
      </p:pic>
      <p:pic>
        <p:nvPicPr>
          <p:cNvPr id="121" name="圖片 1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758" y="2050284"/>
            <a:ext cx="887052" cy="887052"/>
          </a:xfrm>
          <a:prstGeom prst="rect">
            <a:avLst/>
          </a:prstGeom>
        </p:spPr>
      </p:pic>
      <p:grpSp>
        <p:nvGrpSpPr>
          <p:cNvPr id="122" name="群組 121">
            <a:extLst>
              <a:ext uri="{FF2B5EF4-FFF2-40B4-BE49-F238E27FC236}">
                <a16:creationId xmlns:a16="http://schemas.microsoft.com/office/drawing/2014/main" xmlns="" id="{A356726F-3AB4-7242-AA1C-4C8EAD351DDD}"/>
              </a:ext>
            </a:extLst>
          </p:cNvPr>
          <p:cNvGrpSpPr/>
          <p:nvPr userDrawn="1"/>
        </p:nvGrpSpPr>
        <p:grpSpPr>
          <a:xfrm>
            <a:off x="3885933" y="2250061"/>
            <a:ext cx="875877" cy="530588"/>
            <a:chOff x="6570408" y="3621887"/>
            <a:chExt cx="1919511" cy="1162800"/>
          </a:xfrm>
        </p:grpSpPr>
        <p:sp>
          <p:nvSpPr>
            <p:cNvPr id="123" name="橢圓 122">
              <a:extLst>
                <a:ext uri="{FF2B5EF4-FFF2-40B4-BE49-F238E27FC236}">
                  <a16:creationId xmlns:a16="http://schemas.microsoft.com/office/drawing/2014/main" xmlns="" id="{B5FD53DA-B987-9540-9403-96EE50EC3B22}"/>
                </a:ext>
              </a:extLst>
            </p:cNvPr>
            <p:cNvSpPr/>
            <p:nvPr/>
          </p:nvSpPr>
          <p:spPr>
            <a:xfrm>
              <a:off x="6936519" y="3621887"/>
              <a:ext cx="1162800" cy="11628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124" name="文字方塊 123">
              <a:extLst>
                <a:ext uri="{FF2B5EF4-FFF2-40B4-BE49-F238E27FC236}">
                  <a16:creationId xmlns:a16="http://schemas.microsoft.com/office/drawing/2014/main" xmlns="" id="{970B1F6C-440C-894A-930A-2B8FF20142F1}"/>
                </a:ext>
              </a:extLst>
            </p:cNvPr>
            <p:cNvSpPr txBox="1"/>
            <p:nvPr/>
          </p:nvSpPr>
          <p:spPr>
            <a:xfrm>
              <a:off x="6570408" y="3728308"/>
              <a:ext cx="1919511" cy="876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臺</a:t>
              </a:r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灣</a:t>
              </a:r>
              <a:endParaRPr kumimoji="1" lang="en-US" altLang="zh-TW" sz="10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algn="ctr"/>
              <a:r>
                <a:rPr kumimoji="1" lang="zh-TW" altLang="en-US" sz="10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整體</a:t>
              </a:r>
              <a:r>
                <a:rPr kumimoji="1" lang="zh-TW" altLang="en-US" sz="10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韌性</a:t>
              </a:r>
            </a:p>
          </p:txBody>
        </p:sp>
      </p:grpSp>
      <p:pic>
        <p:nvPicPr>
          <p:cNvPr id="125" name="圖片 12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5" y="3682573"/>
            <a:ext cx="691261" cy="691261"/>
          </a:xfrm>
          <a:prstGeom prst="rect">
            <a:avLst/>
          </a:prstGeom>
        </p:spPr>
      </p:pic>
      <p:pic>
        <p:nvPicPr>
          <p:cNvPr id="126" name="圖片 12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2" y="3934147"/>
            <a:ext cx="246835" cy="432483"/>
          </a:xfrm>
          <a:prstGeom prst="rect">
            <a:avLst/>
          </a:prstGeom>
        </p:spPr>
      </p:pic>
      <p:pic>
        <p:nvPicPr>
          <p:cNvPr id="127" name="圖片 1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1263" y="3927687"/>
            <a:ext cx="246835" cy="432483"/>
          </a:xfrm>
          <a:prstGeom prst="rect">
            <a:avLst/>
          </a:prstGeom>
        </p:spPr>
      </p:pic>
      <p:pic>
        <p:nvPicPr>
          <p:cNvPr id="128" name="圖片 1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049" y="3970199"/>
            <a:ext cx="355529" cy="414700"/>
          </a:xfrm>
          <a:prstGeom prst="rect">
            <a:avLst/>
          </a:prstGeom>
        </p:spPr>
      </p:pic>
      <p:pic>
        <p:nvPicPr>
          <p:cNvPr id="129" name="圖片 12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2751" y="2284947"/>
            <a:ext cx="1494854" cy="414686"/>
          </a:xfrm>
          <a:prstGeom prst="rect">
            <a:avLst/>
          </a:prstGeom>
        </p:spPr>
      </p:pic>
      <p:sp>
        <p:nvSpPr>
          <p:cNvPr id="4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72500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92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2.22222E-6 -0.14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-0.142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147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3.33333E-6 -0.1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9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2.5E-6 -0.1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7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4.44444E-6 0.1296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0.087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5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L 2.77778E-7 0.101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14352 L -2.5E-6 -2.96296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7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4259 L -3.33333E-6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3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4398 L -3.33333E-6 3.3333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9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14213 L -2.22222E-6 2.59259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4514 L 3.33333E-6 3.3333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24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8704 L 3.33333E-6 -1.48148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3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12963 L 4.44444E-6 7.40741E-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10138 L 2.77778E-7 4.07407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/>
      <p:bldP spid="535" grpId="1"/>
      <p:bldP spid="535" grpId="2"/>
      <p:bldP spid="535" grpId="3"/>
      <p:bldP spid="535" grpId="4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719138" y="2338396"/>
            <a:ext cx="7772400" cy="76517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19142" y="3598863"/>
            <a:ext cx="7013575" cy="914400"/>
          </a:xfrm>
        </p:spPr>
        <p:txBody>
          <a:bodyPr anchor="ctr"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Rectangle 2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9138" y="5037138"/>
            <a:ext cx="2133600" cy="476250"/>
          </a:xfrm>
        </p:spPr>
        <p:txBody>
          <a:bodyPr anchor="t"/>
          <a:lstStyle>
            <a:lvl1pPr>
              <a:defRPr sz="105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5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66000" y="6245225"/>
            <a:ext cx="827088" cy="612775"/>
          </a:xfrm>
        </p:spPr>
        <p:txBody>
          <a:bodyPr anchor="t"/>
          <a:lstStyle>
            <a:lvl1pPr fontAlgn="base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586BCA-3DDC-48A1-835A-42A74C8B240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1397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8812" y="0"/>
            <a:ext cx="6891337" cy="5286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56449"/>
            <a:ext cx="8364538" cy="50411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CA8D-FD53-4F99-AEF1-26C82F7DA7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2742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kumimoji="1" lang="zh-TW" altLang="en-US" sz="2850" kern="1200" dirty="0">
                <a:solidFill>
                  <a:srgbClr val="00B2B3"/>
                </a:solidFill>
                <a:latin typeface="+mn-lt"/>
                <a:ea typeface="DFKai-SB" panose="03000509000000000000" pitchFamily="65" charset="-120"/>
                <a:cs typeface="+mn-cs"/>
              </a:defRPr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latin typeface="+mn-lt"/>
              </a:defRPr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C987F-8EF2-4B6A-A3C6-4298DF3752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861066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439864"/>
            <a:ext cx="4105275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9" y="1439864"/>
            <a:ext cx="4106863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4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BC1F-1566-4C5C-BE1E-2E53F71019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848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FFFE0-3D70-4390-8045-7DB1C07837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6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4497388" y="6777038"/>
            <a:ext cx="914400" cy="9144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5">
            <a:extLst/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6">
            <a:extLst/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47">
            <a:extLst/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3F2F4-30A8-426A-841D-A0D878AA47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75514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899275" y="6618288"/>
            <a:ext cx="2133600" cy="209550"/>
          </a:xfrm>
        </p:spPr>
        <p:txBody>
          <a:bodyPr/>
          <a:lstStyle>
            <a:lvl1pPr algn="r" eaLnBrk="0" hangingPunct="0">
              <a:defRPr sz="1108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035B93-E99C-4FE8-8690-9A50479E2F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746282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綱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850" y="1206500"/>
            <a:ext cx="8369300" cy="4973171"/>
          </a:xfrm>
        </p:spPr>
        <p:txBody>
          <a:bodyPr/>
          <a:lstStyle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1855470" y="6304765"/>
            <a:ext cx="5908992" cy="277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資料來源：工研院產科國際所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666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4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4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35EFE-5FA8-4964-B16E-9FA078EB35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494105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719138" y="2338396"/>
            <a:ext cx="7772400" cy="76517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19142" y="3598863"/>
            <a:ext cx="7013575" cy="914400"/>
          </a:xfrm>
        </p:spPr>
        <p:txBody>
          <a:bodyPr anchor="ctr"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5" name="Rectangle 23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719138" y="5037138"/>
            <a:ext cx="2133600" cy="476250"/>
          </a:xfrm>
        </p:spPr>
        <p:txBody>
          <a:bodyPr anchor="t"/>
          <a:lstStyle>
            <a:lvl1pPr>
              <a:defRPr sz="1050"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>
            <a:extLst/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66000" y="6245225"/>
            <a:ext cx="827088" cy="612775"/>
          </a:xfrm>
        </p:spPr>
        <p:txBody>
          <a:bodyPr anchor="t"/>
          <a:lstStyle>
            <a:lvl1pPr fontAlgn="base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F04E77-CED9-4FE2-A12E-A90B732ABF9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498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28812" y="0"/>
            <a:ext cx="6891337" cy="5286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56449"/>
            <a:ext cx="8364538" cy="504115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4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4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CA8D-FD53-4F99-AEF1-26C82F7DA75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87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kumimoji="1" lang="zh-TW" altLang="en-US" sz="2850" kern="1200" dirty="0">
                <a:solidFill>
                  <a:srgbClr val="00B2B3"/>
                </a:solidFill>
                <a:latin typeface="+mn-lt"/>
                <a:ea typeface="DFKai-SB" panose="03000509000000000000" pitchFamily="65" charset="-120"/>
                <a:cs typeface="+mn-cs"/>
              </a:defRPr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>
                <a:latin typeface="+mn-lt"/>
              </a:defRPr>
            </a:lvl1pPr>
            <a:lvl2pPr marL="342884" indent="0">
              <a:buNone/>
              <a:defRPr sz="1350"/>
            </a:lvl2pPr>
            <a:lvl3pPr marL="685766" indent="0">
              <a:buNone/>
              <a:defRPr sz="1200"/>
            </a:lvl3pPr>
            <a:lvl4pPr marL="1028649" indent="0">
              <a:buNone/>
              <a:defRPr sz="1050"/>
            </a:lvl4pPr>
            <a:lvl5pPr marL="1371532" indent="0">
              <a:buNone/>
              <a:defRPr sz="1050"/>
            </a:lvl5pPr>
            <a:lvl6pPr marL="1714415" indent="0">
              <a:buNone/>
              <a:defRPr sz="1050"/>
            </a:lvl6pPr>
            <a:lvl7pPr marL="2057297" indent="0">
              <a:buNone/>
              <a:defRPr sz="1050"/>
            </a:lvl7pPr>
            <a:lvl8pPr marL="2400180" indent="0">
              <a:buNone/>
              <a:defRPr sz="1050"/>
            </a:lvl8pPr>
            <a:lvl9pPr marL="2743064" indent="0">
              <a:buNone/>
              <a:defRPr sz="10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4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4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4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C987F-8EF2-4B6A-A3C6-4298DF37525D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9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2" y="1439864"/>
            <a:ext cx="4105275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4879" y="1439864"/>
            <a:ext cx="4106863" cy="47577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4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4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0BC1F-1566-4C5C-BE1E-2E53F71019C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49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5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47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FFFE0-3D70-4390-8045-7DB1C07837E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95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4497388" y="6777038"/>
            <a:ext cx="914400" cy="9144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5">
            <a:extLst/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>
            <a:extLst/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47">
            <a:extLst/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3F2F4-30A8-426A-841D-A0D878AA475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82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899275" y="6618288"/>
            <a:ext cx="2133600" cy="209550"/>
          </a:xfrm>
        </p:spPr>
        <p:txBody>
          <a:bodyPr/>
          <a:lstStyle>
            <a:lvl1pPr algn="r" eaLnBrk="0" hangingPunct="0">
              <a:defRPr sz="1108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035B93-E99C-4FE8-8690-9A50479E2FCC}" type="slidenum">
              <a:rPr lang="zh-TW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95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4497388" y="6777038"/>
            <a:ext cx="914400" cy="9144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5">
            <a:extLst/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46">
            <a:extLst/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47">
            <a:extLst/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68916-0E0F-4FDA-B32B-EED5FA15FAA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4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50849" y="1206500"/>
            <a:ext cx="8381423" cy="50452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 smtClean="0"/>
              <a:t>建議使用</a:t>
            </a:r>
            <a:r>
              <a:rPr lang="en-US" altLang="zh-TW" dirty="0" smtClean="0"/>
              <a:t>20pt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1855470" y="6303929"/>
            <a:ext cx="5908992" cy="277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資料來源：工研院產科國際所</a:t>
            </a:r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450850" y="316992"/>
            <a:ext cx="8369300" cy="889508"/>
          </a:xfrm>
        </p:spPr>
        <p:txBody>
          <a:bodyPr/>
          <a:lstStyle>
            <a:lvl1pPr>
              <a:defRPr sz="3600" b="0" baseline="0"/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36pt</a:t>
            </a:r>
            <a:r>
              <a:rPr lang="zh-TW" altLang="en-US" dirty="0" smtClean="0"/>
              <a:t>粗體</a:t>
            </a:r>
            <a:endParaRPr lang="zh-TW" altLang="en-US" dirty="0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572500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28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0" baseline="0"/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36pt</a:t>
            </a:r>
            <a:r>
              <a:rPr lang="zh-TW" altLang="en-US" dirty="0" smtClean="0"/>
              <a:t>粗體</a:t>
            </a:r>
            <a:endParaRPr lang="zh-TW" altLang="en-US" dirty="0"/>
          </a:p>
        </p:txBody>
      </p:sp>
      <p:sp>
        <p:nvSpPr>
          <p:cNvPr id="4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1855470" y="6303929"/>
            <a:ext cx="5908992" cy="277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資料來源：工研院產科國際所</a:t>
            </a:r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572500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445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、副標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 hasCustomPrompt="1"/>
          </p:nvPr>
        </p:nvSpPr>
        <p:spPr>
          <a:xfrm>
            <a:off x="450850" y="1733550"/>
            <a:ext cx="8369300" cy="4518237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zh-TW" altLang="en-US" dirty="0" smtClean="0"/>
              <a:t>建議使用</a:t>
            </a:r>
            <a:r>
              <a:rPr lang="en-US" altLang="zh-TW" dirty="0" smtClean="0"/>
              <a:t>20pt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 hasCustomPrompt="1"/>
          </p:nvPr>
        </p:nvSpPr>
        <p:spPr>
          <a:xfrm>
            <a:off x="450850" y="1206500"/>
            <a:ext cx="8369300" cy="527050"/>
          </a:xfrm>
        </p:spPr>
        <p:txBody>
          <a:bodyPr/>
          <a:lstStyle>
            <a:lvl1pPr marL="0" indent="0" algn="ctr">
              <a:buNone/>
              <a:defRPr sz="2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TW" altLang="en-US" dirty="0" smtClean="0"/>
              <a:t>建議使用</a:t>
            </a:r>
            <a:r>
              <a:rPr lang="en-US" altLang="zh-TW" dirty="0" smtClean="0"/>
              <a:t>28pt</a:t>
            </a:r>
            <a:endParaRPr lang="zh-TW" altLang="en-US" dirty="0" smtClean="0"/>
          </a:p>
        </p:txBody>
      </p:sp>
      <p:sp>
        <p:nvSpPr>
          <p:cNvPr id="7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1855470" y="6303929"/>
            <a:ext cx="5908992" cy="277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資料來源：工研院產科國際所</a:t>
            </a:r>
            <a:endParaRPr lang="zh-TW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 hasCustomPrompt="1"/>
          </p:nvPr>
        </p:nvSpPr>
        <p:spPr>
          <a:xfrm>
            <a:off x="450850" y="316992"/>
            <a:ext cx="8369300" cy="889508"/>
          </a:xfrm>
        </p:spPr>
        <p:txBody>
          <a:bodyPr/>
          <a:lstStyle>
            <a:lvl1pPr>
              <a:defRPr sz="3600" b="0" baseline="0"/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36pt</a:t>
            </a:r>
            <a:r>
              <a:rPr lang="zh-TW" altLang="en-US" dirty="0" smtClean="0"/>
              <a:t>粗體</a:t>
            </a:r>
            <a:endParaRPr lang="zh-TW" altLang="en-US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572500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9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置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0" y="2747963"/>
            <a:ext cx="91440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zh-TW" altLang="en-US" dirty="0" smtClean="0"/>
              <a:t>建議使用</a:t>
            </a:r>
            <a:r>
              <a:rPr lang="en-US" altLang="zh-TW" dirty="0" smtClean="0"/>
              <a:t>40pt</a:t>
            </a:r>
            <a:r>
              <a:rPr lang="zh-TW" altLang="en-US" dirty="0" smtClean="0"/>
              <a:t>粗體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中文微軟黑體、英文</a:t>
            </a:r>
            <a:r>
              <a:rPr lang="en-US" altLang="zh-TW" dirty="0" smtClean="0"/>
              <a:t>Arial)</a:t>
            </a:r>
            <a:endParaRPr lang="zh-TW" altLang="en-US" dirty="0"/>
          </a:p>
        </p:txBody>
      </p:sp>
      <p:sp>
        <p:nvSpPr>
          <p:cNvPr id="4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1855470" y="6303929"/>
            <a:ext cx="5908992" cy="277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資料來源：工研院產科國際所</a:t>
            </a:r>
            <a:endParaRPr lang="zh-TW" altLang="en-US" dirty="0"/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572500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33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、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50849" y="1206501"/>
            <a:ext cx="4128789" cy="49911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建議使用</a:t>
            </a:r>
            <a:r>
              <a:rPr lang="en-US" altLang="zh-TW" dirty="0" smtClean="0"/>
              <a:t>20pt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689765" y="1206501"/>
            <a:ext cx="4130386" cy="49911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建議使用</a:t>
            </a:r>
            <a:r>
              <a:rPr lang="en-US" altLang="zh-TW" dirty="0" smtClean="0"/>
              <a:t>20pt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1855470" y="6303929"/>
            <a:ext cx="5908992" cy="277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資料來源：工研院產科國際所</a:t>
            </a:r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 hasCustomPrompt="1"/>
          </p:nvPr>
        </p:nvSpPr>
        <p:spPr>
          <a:xfrm>
            <a:off x="450850" y="316992"/>
            <a:ext cx="8369300" cy="889508"/>
          </a:xfrm>
        </p:spPr>
        <p:txBody>
          <a:bodyPr/>
          <a:lstStyle>
            <a:lvl1pPr>
              <a:defRPr sz="3600" b="0" baseline="0"/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36pt</a:t>
            </a:r>
            <a:r>
              <a:rPr lang="zh-TW" altLang="en-US" dirty="0" smtClean="0"/>
              <a:t>粗體</a:t>
            </a:r>
            <a:endParaRPr lang="zh-TW" altLang="en-US" dirty="0"/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572500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572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 hasCustomPrompt="1"/>
          </p:nvPr>
        </p:nvSpPr>
        <p:spPr>
          <a:xfrm>
            <a:off x="457199" y="1206500"/>
            <a:ext cx="414250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建議使用</a:t>
            </a:r>
            <a:r>
              <a:rPr lang="en-US" altLang="zh-TW" dirty="0" smtClean="0"/>
              <a:t>24pt</a:t>
            </a:r>
            <a:endParaRPr lang="zh-TW" altLang="en-US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57199" y="1846262"/>
            <a:ext cx="4142509" cy="434340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建議使用</a:t>
            </a:r>
            <a:r>
              <a:rPr lang="en-US" altLang="zh-TW" dirty="0" smtClean="0"/>
              <a:t>20pt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014" y="1206500"/>
            <a:ext cx="414413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建議使用</a:t>
            </a:r>
            <a:r>
              <a:rPr lang="en-US" altLang="zh-TW" dirty="0" smtClean="0"/>
              <a:t>24pt</a:t>
            </a:r>
            <a:endParaRPr lang="zh-TW" altLang="en-US" dirty="0" smtClean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 hasCustomPrompt="1"/>
          </p:nvPr>
        </p:nvSpPr>
        <p:spPr>
          <a:xfrm>
            <a:off x="4676014" y="1846262"/>
            <a:ext cx="4144136" cy="434340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建議使用</a:t>
            </a:r>
            <a:r>
              <a:rPr lang="en-US" altLang="zh-TW" dirty="0" smtClean="0"/>
              <a:t>20pt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1855470" y="6303929"/>
            <a:ext cx="5908992" cy="277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資料來源：工研院產科國際所</a:t>
            </a:r>
            <a:endParaRPr lang="zh-TW" altLang="en-US" dirty="0"/>
          </a:p>
        </p:txBody>
      </p:sp>
      <p:sp>
        <p:nvSpPr>
          <p:cNvPr id="10" name="標題 1"/>
          <p:cNvSpPr>
            <a:spLocks noGrp="1"/>
          </p:cNvSpPr>
          <p:nvPr>
            <p:ph type="title" hasCustomPrompt="1"/>
          </p:nvPr>
        </p:nvSpPr>
        <p:spPr>
          <a:xfrm>
            <a:off x="450850" y="316992"/>
            <a:ext cx="8369300" cy="889508"/>
          </a:xfrm>
        </p:spPr>
        <p:txBody>
          <a:bodyPr/>
          <a:lstStyle>
            <a:lvl1pPr>
              <a:defRPr sz="3600" b="0" baseline="0"/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36pt</a:t>
            </a:r>
            <a:r>
              <a:rPr lang="zh-TW" altLang="en-US" dirty="0" smtClean="0"/>
              <a:t>粗體</a:t>
            </a:r>
            <a:endParaRPr lang="zh-TW" altLang="en-US" dirty="0"/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572500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86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三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 hasCustomPrompt="1"/>
          </p:nvPr>
        </p:nvSpPr>
        <p:spPr>
          <a:xfrm>
            <a:off x="450850" y="1206501"/>
            <a:ext cx="4030345" cy="239731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建議使用</a:t>
            </a:r>
            <a:r>
              <a:rPr lang="en-US" altLang="zh-TW" dirty="0" smtClean="0"/>
              <a:t>20pt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 hasCustomPrompt="1"/>
          </p:nvPr>
        </p:nvSpPr>
        <p:spPr>
          <a:xfrm>
            <a:off x="4481195" y="1206501"/>
            <a:ext cx="4259263" cy="49911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建議使用</a:t>
            </a:r>
            <a:r>
              <a:rPr lang="en-US" altLang="zh-TW" dirty="0" smtClean="0"/>
              <a:t>20pt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1855470" y="6303929"/>
            <a:ext cx="5908992" cy="277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資料來源：工研院產科國際所</a:t>
            </a:r>
            <a:endParaRPr lang="zh-TW" altLang="en-US" dirty="0"/>
          </a:p>
        </p:txBody>
      </p:sp>
      <p:sp>
        <p:nvSpPr>
          <p:cNvPr id="7" name="內容版面配置區 2"/>
          <p:cNvSpPr>
            <a:spLocks noGrp="1"/>
          </p:cNvSpPr>
          <p:nvPr>
            <p:ph sz="half" idx="10" hasCustomPrompt="1"/>
          </p:nvPr>
        </p:nvSpPr>
        <p:spPr>
          <a:xfrm>
            <a:off x="450850" y="3603812"/>
            <a:ext cx="4030345" cy="25937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建議使用</a:t>
            </a:r>
            <a:r>
              <a:rPr lang="en-US" altLang="zh-TW" dirty="0" smtClean="0"/>
              <a:t>20pt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 hasCustomPrompt="1"/>
          </p:nvPr>
        </p:nvSpPr>
        <p:spPr>
          <a:xfrm>
            <a:off x="450850" y="316992"/>
            <a:ext cx="8369300" cy="889508"/>
          </a:xfrm>
        </p:spPr>
        <p:txBody>
          <a:bodyPr/>
          <a:lstStyle>
            <a:lvl1pPr>
              <a:defRPr sz="3600" b="0" baseline="0"/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36pt</a:t>
            </a:r>
            <a:r>
              <a:rPr lang="zh-TW" altLang="en-US" dirty="0" smtClean="0"/>
              <a:t>粗體</a:t>
            </a:r>
            <a:endParaRPr lang="zh-TW" altLang="en-US" dirty="0"/>
          </a:p>
        </p:txBody>
      </p:sp>
      <p:sp>
        <p:nvSpPr>
          <p:cNvPr id="9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572500" y="6619875"/>
            <a:ext cx="571500" cy="238125"/>
          </a:xfrm>
        </p:spPr>
        <p:txBody>
          <a:bodyPr/>
          <a:lstStyle/>
          <a:p>
            <a:pPr>
              <a:defRPr/>
            </a:pPr>
            <a:fld id="{1A71FFAD-F905-4792-971B-681FA4F61CA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41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/>
          <p:cNvSpPr>
            <a:spLocks noChangeArrowheads="1"/>
          </p:cNvSpPr>
          <p:nvPr userDrawn="1"/>
        </p:nvSpPr>
        <p:spPr bwMode="auto">
          <a:xfrm>
            <a:off x="0" y="6618288"/>
            <a:ext cx="9144000" cy="239712"/>
          </a:xfrm>
          <a:prstGeom prst="rect">
            <a:avLst/>
          </a:prstGeom>
          <a:solidFill>
            <a:srgbClr val="00B2B3"/>
          </a:solidFill>
          <a:ln>
            <a:noFill/>
          </a:ln>
          <a:extLst/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027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450850" y="316992"/>
            <a:ext cx="8369300" cy="88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標體使用</a:t>
            </a:r>
            <a:r>
              <a:rPr lang="en-US" altLang="zh-TW" dirty="0" smtClean="0"/>
              <a:t>36pt</a:t>
            </a:r>
            <a:endParaRPr lang="zh-TW" altLang="en-US" dirty="0" smtClean="0"/>
          </a:p>
        </p:txBody>
      </p:sp>
      <p:sp>
        <p:nvSpPr>
          <p:cNvPr id="1028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9863"/>
            <a:ext cx="8364538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2974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1200">
                <a:solidFill>
                  <a:schemeClr val="bg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1A71FFAD-F905-4792-971B-681FA4F61C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2" name="Picture 49" descr="itri_CEL_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6278563"/>
            <a:ext cx="12509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8"/>
          <p:cNvSpPr txBox="1">
            <a:spLocks noChangeArrowheads="1"/>
          </p:cNvSpPr>
          <p:nvPr userDrawn="1"/>
        </p:nvSpPr>
        <p:spPr bwMode="auto">
          <a:xfrm>
            <a:off x="-1" y="6616092"/>
            <a:ext cx="35671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TW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l" eaLnBrk="1" hangingPunct="1">
              <a:defRPr/>
            </a:pPr>
            <a:r>
              <a:rPr lang="en-US" altLang="zh-TW" sz="1000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©ITRI. </a:t>
            </a:r>
            <a:r>
              <a:rPr lang="zh-TW" altLang="en-US" sz="1000" dirty="0" smtClean="0">
                <a:solidFill>
                  <a:schemeClr val="bg1"/>
                </a:solidFill>
                <a:ea typeface="微軟正黑體" panose="020B0604030504040204" pitchFamily="34" charset="-120"/>
              </a:rPr>
              <a:t>工業技術研究院著作</a:t>
            </a: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0" y="6304802"/>
            <a:ext cx="196596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latin typeface="+mj-ea"/>
                <a:ea typeface="+mj-ea"/>
              </a:rPr>
              <a:t>產業科技國際策略發展所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頁尾版面配置區 1"/>
          <p:cNvSpPr>
            <a:spLocks noGrp="1"/>
          </p:cNvSpPr>
          <p:nvPr>
            <p:ph type="ftr" sz="quarter" idx="3"/>
          </p:nvPr>
        </p:nvSpPr>
        <p:spPr>
          <a:xfrm>
            <a:off x="1855470" y="6304765"/>
            <a:ext cx="5908992" cy="277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資料來源：工研院產科國際所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62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74" r:id="rId1"/>
    <p:sldLayoutId id="2147491575" r:id="rId2"/>
    <p:sldLayoutId id="2147491576" r:id="rId3"/>
    <p:sldLayoutId id="2147491577" r:id="rId4"/>
    <p:sldLayoutId id="2147491578" r:id="rId5"/>
    <p:sldLayoutId id="2147491579" r:id="rId6"/>
    <p:sldLayoutId id="2147491580" r:id="rId7"/>
    <p:sldLayoutId id="2147491581" r:id="rId8"/>
    <p:sldLayoutId id="2147491582" r:id="rId9"/>
    <p:sldLayoutId id="2147491583" r:id="rId10"/>
    <p:sldLayoutId id="2147491584" r:id="rId11"/>
    <p:sldLayoutId id="214749158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rgbClr val="00B2B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0"/>
            <a:ext cx="68421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8988"/>
            <a:ext cx="8364538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741" name="Rectangle 4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8225" y="6619875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42" name="Rectangle 4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5"/>
            <a:ext cx="609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43" name="Rectangle 4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900">
                <a:solidFill>
                  <a:schemeClr val="tx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A17790D-7DA1-4D79-8E79-286E114C80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50"/>
          <p:cNvSpPr>
            <a:spLocks noChangeShapeType="1"/>
          </p:cNvSpPr>
          <p:nvPr/>
        </p:nvSpPr>
        <p:spPr bwMode="auto">
          <a:xfrm>
            <a:off x="9145588" y="6202363"/>
            <a:ext cx="8667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2" name="Line 51"/>
          <p:cNvSpPr>
            <a:spLocks noChangeShapeType="1"/>
          </p:cNvSpPr>
          <p:nvPr/>
        </p:nvSpPr>
        <p:spPr bwMode="auto">
          <a:xfrm rot="5400000">
            <a:off x="7496175" y="7127876"/>
            <a:ext cx="5365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33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7"/>
          <p:cNvGrpSpPr>
            <a:grpSpLocks/>
          </p:cNvGrpSpPr>
          <p:nvPr userDrawn="1"/>
        </p:nvGrpSpPr>
        <p:grpSpPr bwMode="auto">
          <a:xfrm flipV="1">
            <a:off x="914400" y="790575"/>
            <a:ext cx="7924800" cy="76200"/>
            <a:chOff x="110" y="710"/>
            <a:chExt cx="6037" cy="45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 rot="10800000" flipH="1" flipV="1">
              <a:off x="110" y="755"/>
              <a:ext cx="6037" cy="0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rot="10800000" flipH="1" flipV="1">
              <a:off x="110" y="710"/>
              <a:ext cx="6037" cy="0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1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88" r:id="rId1"/>
    <p:sldLayoutId id="2147491589" r:id="rId2"/>
    <p:sldLayoutId id="2147491590" r:id="rId3"/>
    <p:sldLayoutId id="2147491591" r:id="rId4"/>
    <p:sldLayoutId id="2147491592" r:id="rId5"/>
    <p:sldLayoutId id="2147491593" r:id="rId6"/>
    <p:sldLayoutId id="2147491594" r:id="rId7"/>
    <p:sldLayoutId id="2147491595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lang="zh-TW" altLang="en-US" sz="2800" kern="1200" dirty="0">
          <a:solidFill>
            <a:srgbClr val="00B2B3"/>
          </a:solidFill>
          <a:latin typeface="+mj-lt"/>
          <a:ea typeface="標楷體" panose="03000509000000000000" pitchFamily="65" charset="-120"/>
          <a:cs typeface="+mn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00B2B3"/>
          </a:solidFill>
          <a:latin typeface="Arial" charset="0"/>
          <a:ea typeface="標楷體" panose="03000509000000000000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00B2B3"/>
          </a:solidFill>
          <a:latin typeface="Arial" charset="0"/>
          <a:ea typeface="標楷體" panose="03000509000000000000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00B2B3"/>
          </a:solidFill>
          <a:latin typeface="Arial" charset="0"/>
          <a:ea typeface="標楷體" panose="03000509000000000000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00B2B3"/>
          </a:solidFill>
          <a:latin typeface="Arial" charset="0"/>
          <a:ea typeface="標楷體" panose="03000509000000000000" pitchFamily="65" charset="-12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55588" indent="-255588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555625" indent="-212725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標楷體" panose="03000509000000000000" pitchFamily="65" charset="-120"/>
        </a:defRPr>
      </a:lvl2pPr>
      <a:lvl3pPr marL="855663" indent="-169863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標楷體" panose="03000509000000000000" pitchFamily="65" charset="-120"/>
        </a:defRPr>
      </a:lvl3pPr>
      <a:lvl4pPr marL="1198563" indent="-169863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標楷體" panose="03000509000000000000" pitchFamily="65" charset="-120"/>
        </a:defRPr>
      </a:lvl4pPr>
      <a:lvl5pPr marL="1541463" indent="-169863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標楷體" panose="03000509000000000000" pitchFamily="65" charset="-120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3"/>
          <p:cNvSpPr>
            <a:spLocks noGrp="1" noChangeArrowheads="1"/>
          </p:cNvSpPr>
          <p:nvPr>
            <p:ph type="title"/>
          </p:nvPr>
        </p:nvSpPr>
        <p:spPr bwMode="auto">
          <a:xfrm>
            <a:off x="1978025" y="0"/>
            <a:ext cx="68421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88988"/>
            <a:ext cx="8364538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741" name="Rectangle 45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8225" y="6619875"/>
            <a:ext cx="1800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bg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9742" name="Rectangle 46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91275"/>
            <a:ext cx="60960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9743" name="Rectangle 47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00" y="6619875"/>
            <a:ext cx="5715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ctr" hangingPunct="1">
              <a:defRPr sz="900">
                <a:solidFill>
                  <a:schemeClr val="tx1"/>
                </a:solidFill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A17790D-7DA1-4D79-8E79-286E114C80D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1033" name="圖片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80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08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598" r:id="rId1"/>
    <p:sldLayoutId id="2147491599" r:id="rId2"/>
    <p:sldLayoutId id="2147491600" r:id="rId3"/>
    <p:sldLayoutId id="2147491601" r:id="rId4"/>
    <p:sldLayoutId id="2147491602" r:id="rId5"/>
    <p:sldLayoutId id="2147491603" r:id="rId6"/>
    <p:sldLayoutId id="2147491604" r:id="rId7"/>
    <p:sldLayoutId id="2147491605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lang="zh-TW" altLang="en-US" sz="2800" kern="1200" dirty="0">
          <a:solidFill>
            <a:srgbClr val="00B2B3"/>
          </a:solidFill>
          <a:latin typeface="+mj-lt"/>
          <a:ea typeface="標楷體" panose="03000509000000000000" pitchFamily="65" charset="-120"/>
          <a:cs typeface="+mn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00B2B3"/>
          </a:solidFill>
          <a:latin typeface="Arial" charset="0"/>
          <a:ea typeface="標楷體" panose="03000509000000000000" pitchFamily="65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00B2B3"/>
          </a:solidFill>
          <a:latin typeface="Arial" charset="0"/>
          <a:ea typeface="標楷體" panose="03000509000000000000" pitchFamily="65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00B2B3"/>
          </a:solidFill>
          <a:latin typeface="Arial" charset="0"/>
          <a:ea typeface="標楷體" panose="03000509000000000000" pitchFamily="65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00B2B3"/>
          </a:solidFill>
          <a:latin typeface="Arial" charset="0"/>
          <a:ea typeface="標楷體" panose="03000509000000000000" pitchFamily="65" charset="-120"/>
        </a:defRPr>
      </a:lvl5pPr>
      <a:lvl6pPr marL="342884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6pPr>
      <a:lvl7pPr marL="685766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028649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371532" algn="l" rtl="0" eaLnBrk="1" fontAlgn="base" hangingPunct="1">
        <a:spcBef>
          <a:spcPct val="0"/>
        </a:spcBef>
        <a:spcAft>
          <a:spcPct val="0"/>
        </a:spcAft>
        <a:defRPr kumimoji="1" sz="345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255588" indent="-255588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555625" indent="-212725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標楷體" panose="03000509000000000000" pitchFamily="65" charset="-120"/>
        </a:defRPr>
      </a:lvl2pPr>
      <a:lvl3pPr marL="855663" indent="-169863" algn="l" rtl="0" eaLnBrk="1" fontAlgn="base" hangingPunct="1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標楷體" panose="03000509000000000000" pitchFamily="65" charset="-120"/>
        </a:defRPr>
      </a:lvl3pPr>
      <a:lvl4pPr marL="1198563" indent="-169863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標楷體" panose="03000509000000000000" pitchFamily="65" charset="-120"/>
        </a:defRPr>
      </a:lvl4pPr>
      <a:lvl5pPr marL="1541463" indent="-169863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標楷體" panose="03000509000000000000" pitchFamily="65" charset="-120"/>
        </a:defRPr>
      </a:lvl5pPr>
      <a:lvl6pPr marL="1885856" indent="-171442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39" indent="-171442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22" indent="-171442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05" indent="-171442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8600" y="2362200"/>
            <a:ext cx="88820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ts val="7800"/>
              </a:lnSpc>
              <a:defRPr/>
            </a:pPr>
            <a:r>
              <a:rPr lang="zh-TW" alt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電動汽車充電基礎設施推動初步規劃草案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47800" y="5410200"/>
            <a:ext cx="640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5588" indent="-25558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100">
                <a:solidFill>
                  <a:schemeClr val="tx1"/>
                </a:solidFill>
                <a:latin typeface="+mn-lt"/>
                <a:ea typeface="標楷體" panose="03000509000000000000" pitchFamily="65" charset="-120"/>
                <a:cs typeface="+mn-cs"/>
              </a:defRPr>
            </a:lvl1pPr>
            <a:lvl2pPr marL="555625" indent="-212725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+mn-lt"/>
                <a:ea typeface="標楷體" panose="03000509000000000000" pitchFamily="65" charset="-120"/>
              </a:defRPr>
            </a:lvl2pPr>
            <a:lvl3pPr marL="8556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500">
                <a:solidFill>
                  <a:schemeClr val="tx1"/>
                </a:solidFill>
                <a:latin typeface="+mn-lt"/>
                <a:ea typeface="標楷體" panose="03000509000000000000" pitchFamily="65" charset="-120"/>
              </a:defRPr>
            </a:lvl3pPr>
            <a:lvl4pPr marL="11985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350">
                <a:solidFill>
                  <a:schemeClr val="tx1"/>
                </a:solidFill>
                <a:latin typeface="+mn-lt"/>
                <a:ea typeface="標楷體" panose="03000509000000000000" pitchFamily="65" charset="-120"/>
              </a:defRPr>
            </a:lvl4pPr>
            <a:lvl5pPr marL="154146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350">
                <a:solidFill>
                  <a:schemeClr val="tx1"/>
                </a:solidFill>
                <a:latin typeface="+mn-lt"/>
                <a:ea typeface="標楷體" panose="03000509000000000000" pitchFamily="65" charset="-120"/>
              </a:defRPr>
            </a:lvl5pPr>
            <a:lvl6pPr marL="1885856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6pPr>
            <a:lvl7pPr marL="2228739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7pPr>
            <a:lvl8pPr marL="2571622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8pPr>
            <a:lvl9pPr marL="2914505" indent="-171442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5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ct val="15000"/>
              </a:spcBef>
              <a:buFontTx/>
              <a:buNone/>
              <a:defRPr/>
            </a:pPr>
            <a:r>
              <a:rPr lang="zh-TW" altLang="en-US" sz="3200" b="1" kern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經濟部</a:t>
            </a:r>
            <a:endParaRPr lang="en-US" altLang="zh-TW" sz="3200" b="1" kern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>
              <a:spcBef>
                <a:spcPct val="15000"/>
              </a:spcBef>
              <a:buFontTx/>
              <a:buNone/>
              <a:defRPr/>
            </a:pPr>
            <a:r>
              <a:rPr lang="en-US" altLang="zh-TW" sz="2800" b="1" kern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110</a:t>
            </a:r>
            <a:r>
              <a:rPr lang="zh-TW" altLang="en-US" sz="2800" b="1" kern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年 </a:t>
            </a:r>
            <a:r>
              <a:rPr lang="en-US" altLang="zh-TW" sz="2800" b="1" kern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7</a:t>
            </a:r>
            <a:r>
              <a:rPr lang="zh-TW" altLang="en-US" sz="2800" b="1" kern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月</a:t>
            </a:r>
            <a:r>
              <a:rPr lang="en-US" altLang="zh-TW" sz="2800" b="1" kern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8</a:t>
            </a:r>
            <a:r>
              <a:rPr lang="zh-TW" altLang="en-US" sz="2800" b="1" kern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日</a:t>
            </a:r>
            <a:endParaRPr lang="en-US" altLang="zh-TW" sz="2800" b="1" kern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>
              <a:lnSpc>
                <a:spcPct val="85000"/>
              </a:lnSpc>
              <a:spcBef>
                <a:spcPct val="15000"/>
              </a:spcBef>
              <a:buFontTx/>
              <a:buNone/>
              <a:defRPr/>
            </a:pPr>
            <a:endParaRPr lang="zh-TW" altLang="en-US" sz="2800" b="1" kern="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87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43" y="1371600"/>
            <a:ext cx="8077200" cy="3414193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331470" y="909935"/>
            <a:ext cx="446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一、電動自小客車發展情境預估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zh-TW" sz="1400" b="1">
              <a:solidFill>
                <a:srgbClr val="000000"/>
              </a:solidFill>
              <a:ea typeface="Arial Unicode MS" pitchFamily="34" charset="-120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682042"/>
              </p:ext>
            </p:extLst>
          </p:nvPr>
        </p:nvGraphicFramePr>
        <p:xfrm>
          <a:off x="381000" y="4676997"/>
          <a:ext cx="8422016" cy="169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8423">
                  <a:extLst>
                    <a:ext uri="{9D8B030D-6E8A-4147-A177-3AD203B41FA5}">
                      <a16:colId xmlns:a16="http://schemas.microsoft.com/office/drawing/2014/main" xmlns="" val="3638876897"/>
                    </a:ext>
                  </a:extLst>
                </a:gridCol>
                <a:gridCol w="1721213">
                  <a:extLst>
                    <a:ext uri="{9D8B030D-6E8A-4147-A177-3AD203B41FA5}">
                      <a16:colId xmlns:a16="http://schemas.microsoft.com/office/drawing/2014/main" xmlns="" val="343433509"/>
                    </a:ext>
                  </a:extLst>
                </a:gridCol>
                <a:gridCol w="2211190">
                  <a:extLst>
                    <a:ext uri="{9D8B030D-6E8A-4147-A177-3AD203B41FA5}">
                      <a16:colId xmlns:a16="http://schemas.microsoft.com/office/drawing/2014/main" xmlns="" val="3780769652"/>
                    </a:ext>
                  </a:extLst>
                </a:gridCol>
                <a:gridCol w="2211190">
                  <a:extLst>
                    <a:ext uri="{9D8B030D-6E8A-4147-A177-3AD203B41FA5}">
                      <a16:colId xmlns:a16="http://schemas.microsoft.com/office/drawing/2014/main" xmlns="" val="3868731386"/>
                    </a:ext>
                  </a:extLst>
                </a:gridCol>
              </a:tblGrid>
              <a:tr h="22646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累計電動汽車車輛數</a:t>
                      </a: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萬輛</a:t>
                      </a:r>
                      <a:r>
                        <a:rPr lang="en-US" altLang="zh-TW" sz="1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</a:t>
                      </a:r>
                      <a:endParaRPr lang="zh-TW" alt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2030</a:t>
                      </a:r>
                      <a:endParaRPr lang="zh-TW" alt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2040</a:t>
                      </a:r>
                      <a:endParaRPr lang="zh-TW" altLang="en-US" sz="1400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613082"/>
                  </a:ext>
                </a:extLst>
              </a:tr>
              <a:tr h="38499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積極發展情境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占新售</a:t>
                      </a:r>
                      <a:r>
                        <a:rPr lang="en-US" altLang="zh-TW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%)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21.1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(14.5%)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107.2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(55.9%)</a:t>
                      </a:r>
                      <a:endParaRPr lang="zh-TW" altLang="en-US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A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420.1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(100%)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7685318"/>
                  </a:ext>
                </a:extLst>
              </a:tr>
              <a:tr h="3849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中度發展情境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占新售</a:t>
                      </a:r>
                      <a:r>
                        <a:rPr lang="en-US" altLang="zh-TW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%)</a:t>
                      </a:r>
                      <a:endParaRPr lang="zh-TW" altLang="en-US" sz="140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16.4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(12.9%)</a:t>
                      </a:r>
                      <a:endParaRPr lang="zh-TW" altLang="en-US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70.2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rgbClr val="0033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(34.7%)</a:t>
                      </a:r>
                      <a:endParaRPr lang="zh-TW" altLang="en-US" sz="1400" dirty="0">
                        <a:solidFill>
                          <a:srgbClr val="0033CC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280.6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(65.5%)</a:t>
                      </a:r>
                      <a:endParaRPr lang="zh-TW" altLang="en-US" sz="14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489484"/>
                  </a:ext>
                </a:extLst>
              </a:tr>
              <a:tr h="3849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基本發展情境</a:t>
                      </a:r>
                      <a:endParaRPr lang="en-US" altLang="zh-TW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占新售</a:t>
                      </a:r>
                      <a:r>
                        <a:rPr lang="en-US" altLang="zh-TW" sz="14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%)</a:t>
                      </a:r>
                      <a:endParaRPr lang="zh-TW" altLang="en-US" sz="1400" dirty="0" smtClean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7.4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(4.8%)</a:t>
                      </a:r>
                      <a:endParaRPr lang="zh-TW" altLang="en-US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26.8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</a:pPr>
                      <a:r>
                        <a:rPr lang="en-US" altLang="zh-TW" sz="14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(14.6%)</a:t>
                      </a:r>
                      <a:endParaRPr lang="zh-TW" altLang="en-US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D5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</a:pP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171.0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500"/>
                        </a:lnSpc>
                      </a:pPr>
                      <a:r>
                        <a:rPr lang="en-US" altLang="zh-TW" sz="1400" kern="1200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(59%)</a:t>
                      </a:r>
                      <a:endParaRPr lang="zh-TW" altLang="en-US" sz="1400" kern="120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D5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898385"/>
                  </a:ext>
                </a:extLst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989991" y="1383841"/>
            <a:ext cx="6372000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74B23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1400" dirty="0" smtClean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積極發展情境</a:t>
            </a:r>
            <a:r>
              <a:rPr lang="zh-TW" altLang="en-US" sz="1400" dirty="0" smtClean="0">
                <a:solidFill>
                  <a:srgbClr val="00B050"/>
                </a:solidFill>
                <a:latin typeface="新細明體"/>
                <a:ea typeface="新細明體"/>
                <a:cs typeface="Arial" panose="020B0604020202020204" pitchFamily="34" charset="0"/>
              </a:rPr>
              <a:t>：以</a:t>
            </a:r>
            <a:r>
              <a:rPr lang="en-US" altLang="zh-TW" sz="1400" dirty="0" smtClean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2040</a:t>
            </a:r>
            <a:r>
              <a:rPr lang="zh-TW" altLang="en-US" sz="1400" dirty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新售小客車</a:t>
            </a:r>
            <a:r>
              <a:rPr lang="en-US" altLang="zh-TW" sz="1400" dirty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100%</a:t>
            </a:r>
            <a:r>
              <a:rPr lang="zh-TW" altLang="en-US" sz="1400" dirty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</a:t>
            </a:r>
            <a:r>
              <a:rPr lang="zh-TW" altLang="en-US" sz="1400" dirty="0" smtClean="0">
                <a:solidFill>
                  <a:srgbClr val="00B05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電動車作推估</a:t>
            </a:r>
            <a:endParaRPr lang="zh-TW" altLang="en-US" sz="1400" dirty="0">
              <a:solidFill>
                <a:srgbClr val="00B05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5" name="直線接點 24"/>
          <p:cNvCxnSpPr/>
          <p:nvPr/>
        </p:nvCxnSpPr>
        <p:spPr bwMode="auto">
          <a:xfrm>
            <a:off x="2609587" y="2994669"/>
            <a:ext cx="0" cy="1224000"/>
          </a:xfrm>
          <a:prstGeom prst="line">
            <a:avLst/>
          </a:prstGeom>
          <a:gradFill rotWithShape="1">
            <a:gsLst>
              <a:gs pos="0">
                <a:srgbClr val="FF99CC">
                  <a:alpha val="75999"/>
                </a:srgbClr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文字方塊 10"/>
          <p:cNvSpPr txBox="1"/>
          <p:nvPr/>
        </p:nvSpPr>
        <p:spPr>
          <a:xfrm>
            <a:off x="977097" y="1753322"/>
            <a:ext cx="5175202" cy="523220"/>
          </a:xfrm>
          <a:prstGeom prst="rect">
            <a:avLst/>
          </a:prstGeom>
          <a:noFill/>
          <a:ln w="190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b="1" dirty="0" smtClean="0">
                <a:solidFill>
                  <a:srgbClr val="FF6600"/>
                </a:solidFill>
                <a:latin typeface="+mn-lt"/>
                <a:ea typeface="微軟正黑體" panose="020B0604030504040204" pitchFamily="34" charset="-120"/>
              </a:rPr>
              <a:t>中度發展情境</a:t>
            </a:r>
            <a:r>
              <a:rPr lang="zh-TW" altLang="en-US" sz="1400" b="1" dirty="0">
                <a:solidFill>
                  <a:srgbClr val="FF6600"/>
                </a:solidFill>
                <a:latin typeface="+mn-lt"/>
                <a:ea typeface="微軟正黑體" panose="020B0604030504040204" pitchFamily="34" charset="-120"/>
              </a:rPr>
              <a:t>：</a:t>
            </a:r>
            <a:r>
              <a:rPr lang="zh-TW" altLang="en-US" sz="1400" b="1" dirty="0" smtClean="0">
                <a:solidFill>
                  <a:srgbClr val="FF6600"/>
                </a:solidFill>
                <a:latin typeface="+mn-lt"/>
                <a:ea typeface="微軟正黑體" panose="020B0604030504040204" pitchFamily="34" charset="-120"/>
              </a:rPr>
              <a:t>以</a:t>
            </a:r>
            <a:r>
              <a:rPr lang="en-US" altLang="zh-TW" sz="1400" b="1" dirty="0" smtClean="0">
                <a:solidFill>
                  <a:srgbClr val="FF6600"/>
                </a:solidFill>
                <a:latin typeface="+mn-lt"/>
                <a:ea typeface="微軟正黑體" panose="020B0604030504040204" pitchFamily="34" charset="-120"/>
              </a:rPr>
              <a:t>Bloomberg</a:t>
            </a:r>
            <a:r>
              <a:rPr lang="zh-TW" altLang="en-US" sz="1400" b="1" dirty="0" smtClean="0">
                <a:solidFill>
                  <a:srgbClr val="FF6600"/>
                </a:solidFill>
                <a:latin typeface="+mn-lt"/>
                <a:ea typeface="微軟正黑體" panose="020B0604030504040204" pitchFamily="34" charset="-120"/>
              </a:rPr>
              <a:t>預估已開發國家</a:t>
            </a:r>
            <a:r>
              <a:rPr lang="en-US" altLang="zh-TW" sz="1400" b="1" dirty="0" smtClean="0">
                <a:solidFill>
                  <a:srgbClr val="FF6600"/>
                </a:solidFill>
                <a:latin typeface="+mn-lt"/>
                <a:ea typeface="微軟正黑體" panose="020B0604030504040204" pitchFamily="34" charset="-120"/>
              </a:rPr>
              <a:t>+</a:t>
            </a:r>
            <a:r>
              <a:rPr lang="zh-TW" altLang="en-US" sz="1400" b="1" dirty="0" smtClean="0">
                <a:solidFill>
                  <a:srgbClr val="FF6600"/>
                </a:solidFill>
                <a:latin typeface="+mn-lt"/>
                <a:ea typeface="微軟正黑體" panose="020B0604030504040204" pitchFamily="34" charset="-120"/>
              </a:rPr>
              <a:t>中國大陸之電動車</a:t>
            </a:r>
            <a:r>
              <a:rPr lang="zh-TW" altLang="en-US" sz="1400" b="1" dirty="0">
                <a:solidFill>
                  <a:srgbClr val="FF6600"/>
                </a:solidFill>
                <a:latin typeface="+mn-lt"/>
                <a:ea typeface="微軟正黑體" panose="020B0604030504040204" pitchFamily="34" charset="-120"/>
              </a:rPr>
              <a:t>占新售</a:t>
            </a:r>
            <a:r>
              <a:rPr lang="zh-TW" altLang="en-US" sz="1400" b="1" dirty="0" smtClean="0">
                <a:solidFill>
                  <a:srgbClr val="FF6600"/>
                </a:solidFill>
                <a:latin typeface="+mn-lt"/>
                <a:ea typeface="微軟正黑體" panose="020B0604030504040204" pitchFamily="34" charset="-120"/>
              </a:rPr>
              <a:t>車比重之平均趨勢作</a:t>
            </a:r>
            <a:r>
              <a:rPr lang="zh-TW" altLang="en-US" sz="1400" b="1" dirty="0">
                <a:solidFill>
                  <a:srgbClr val="FF6600"/>
                </a:solidFill>
                <a:latin typeface="+mn-lt"/>
                <a:ea typeface="微軟正黑體" panose="020B0604030504040204" pitchFamily="34" charset="-120"/>
              </a:rPr>
              <a:t>推</a:t>
            </a:r>
            <a:r>
              <a:rPr lang="zh-TW" altLang="en-US" sz="1400" b="1" dirty="0" smtClean="0">
                <a:solidFill>
                  <a:srgbClr val="FF6600"/>
                </a:solidFill>
                <a:latin typeface="+mn-lt"/>
                <a:ea typeface="微軟正黑體" panose="020B0604030504040204" pitchFamily="34" charset="-120"/>
              </a:rPr>
              <a:t>估</a:t>
            </a:r>
            <a:endParaRPr lang="zh-TW" altLang="en-US" sz="1400" b="1" dirty="0">
              <a:solidFill>
                <a:srgbClr val="FF6600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977097" y="2301763"/>
            <a:ext cx="5175202" cy="523220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dirty="0" smtClean="0">
                <a:solidFill>
                  <a:srgbClr val="7030A0"/>
                </a:solidFill>
                <a:latin typeface="+mn-lt"/>
                <a:ea typeface="微軟正黑體" panose="020B0604030504040204" pitchFamily="34" charset="-120"/>
              </a:rPr>
              <a:t>基本發展情境</a:t>
            </a:r>
            <a:r>
              <a:rPr lang="zh-TW" altLang="en-US" sz="1400" dirty="0">
                <a:solidFill>
                  <a:srgbClr val="7030A0"/>
                </a:solidFill>
                <a:latin typeface="+mn-lt"/>
                <a:ea typeface="微軟正黑體" panose="020B0604030504040204" pitchFamily="34" charset="-120"/>
              </a:rPr>
              <a:t>：以</a:t>
            </a:r>
            <a:r>
              <a:rPr lang="en-US" altLang="zh-TW" sz="1400" dirty="0">
                <a:solidFill>
                  <a:srgbClr val="7030A0"/>
                </a:solidFill>
                <a:latin typeface="+mn-lt"/>
                <a:ea typeface="微軟正黑體" panose="020B0604030504040204" pitchFamily="34" charset="-120"/>
              </a:rPr>
              <a:t>Bloomberg</a:t>
            </a:r>
            <a:r>
              <a:rPr lang="zh-TW" altLang="en-US" sz="1400" dirty="0" smtClean="0">
                <a:solidFill>
                  <a:srgbClr val="7030A0"/>
                </a:solidFill>
                <a:latin typeface="+mn-lt"/>
                <a:ea typeface="微軟正黑體" panose="020B0604030504040204" pitchFamily="34" charset="-120"/>
              </a:rPr>
              <a:t>預估日本電動車</a:t>
            </a:r>
            <a:r>
              <a:rPr lang="zh-TW" altLang="en-US" sz="1400" dirty="0">
                <a:solidFill>
                  <a:srgbClr val="7030A0"/>
                </a:solidFill>
                <a:latin typeface="+mn-lt"/>
                <a:ea typeface="微軟正黑體" panose="020B0604030504040204" pitchFamily="34" charset="-120"/>
              </a:rPr>
              <a:t>占新售</a:t>
            </a:r>
            <a:r>
              <a:rPr lang="zh-TW" altLang="en-US" sz="1400" dirty="0" smtClean="0">
                <a:solidFill>
                  <a:srgbClr val="7030A0"/>
                </a:solidFill>
                <a:latin typeface="+mn-lt"/>
                <a:ea typeface="微軟正黑體" panose="020B0604030504040204" pitchFamily="34" charset="-120"/>
              </a:rPr>
              <a:t>車比重之趨勢作推估 </a:t>
            </a:r>
            <a:endParaRPr lang="zh-TW" altLang="en-US" sz="1400" dirty="0">
              <a:solidFill>
                <a:srgbClr val="7030A0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7860" y="6341816"/>
            <a:ext cx="8828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1:EV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占新售車比重資料來源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en-US" altLang="zh-TW" sz="1200" dirty="0" err="1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BloombergNEF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(2020/5)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；註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2: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中度情境採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美</a:t>
            </a:r>
            <a:r>
              <a:rPr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歐</a:t>
            </a:r>
            <a:r>
              <a:rPr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r>
              <a:rPr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韓</a:t>
            </a:r>
            <a:r>
              <a:rPr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澳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中之平均值；註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3: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日本為已開發國家中</a:t>
            </a:r>
            <a:r>
              <a:rPr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EV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市場發展較慢的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國家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(2020EV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占新售車僅</a:t>
            </a:r>
            <a:r>
              <a:rPr lang="en-US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0.6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%),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且</a:t>
            </a:r>
            <a:r>
              <a:rPr lang="en-US" altLang="zh-TW" sz="1200" dirty="0" err="1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BloombergNEF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推估數據是在日本發布碳中和目標前，故作為保守情境參考。</a:t>
            </a:r>
            <a:endParaRPr lang="zh-TW" altLang="en-US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3" name="直線接點 22"/>
          <p:cNvCxnSpPr/>
          <p:nvPr/>
        </p:nvCxnSpPr>
        <p:spPr bwMode="auto">
          <a:xfrm>
            <a:off x="4419600" y="2857160"/>
            <a:ext cx="0" cy="1368000"/>
          </a:xfrm>
          <a:prstGeom prst="line">
            <a:avLst/>
          </a:prstGeom>
          <a:gradFill rotWithShape="1">
            <a:gsLst>
              <a:gs pos="0">
                <a:srgbClr val="FF99CC">
                  <a:alpha val="75999"/>
                </a:srgbClr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直線接點 23"/>
          <p:cNvCxnSpPr/>
          <p:nvPr/>
        </p:nvCxnSpPr>
        <p:spPr bwMode="auto">
          <a:xfrm>
            <a:off x="7924800" y="1569649"/>
            <a:ext cx="0" cy="2628000"/>
          </a:xfrm>
          <a:prstGeom prst="line">
            <a:avLst/>
          </a:prstGeom>
          <a:gradFill rotWithShape="1">
            <a:gsLst>
              <a:gs pos="0">
                <a:srgbClr val="FF99CC">
                  <a:alpha val="75999"/>
                </a:srgbClr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爆炸 1 15"/>
          <p:cNvSpPr/>
          <p:nvPr/>
        </p:nvSpPr>
        <p:spPr>
          <a:xfrm>
            <a:off x="7239001" y="1524000"/>
            <a:ext cx="1875590" cy="1676400"/>
          </a:xfrm>
          <a:prstGeom prst="irregularSeal1">
            <a:avLst/>
          </a:prstGeom>
          <a:solidFill>
            <a:srgbClr val="FFF4C8"/>
          </a:solidFill>
          <a:ln>
            <a:solidFill>
              <a:srgbClr val="F29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C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543800" y="1981200"/>
            <a:ext cx="125643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TW" altLang="en-US" sz="1100" b="1" dirty="0" smtClean="0">
                <a:solidFill>
                  <a:srgbClr val="FF0000"/>
                </a:solidFill>
                <a:latin typeface="+mn-lt"/>
                <a:ea typeface="微軟正黑體" panose="020B0604030504040204" pitchFamily="34" charset="-120"/>
              </a:rPr>
              <a:t>後續設置需求及投資金額均以中度發展情境推估</a:t>
            </a:r>
            <a:endParaRPr lang="zh-TW" altLang="en-US" sz="1100" b="1" dirty="0">
              <a:solidFill>
                <a:srgbClr val="FF0000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8" name="標題 7"/>
          <p:cNvSpPr txBox="1">
            <a:spLocks/>
          </p:cNvSpPr>
          <p:nvPr/>
        </p:nvSpPr>
        <p:spPr bwMode="auto">
          <a:xfrm>
            <a:off x="1600200" y="28001"/>
            <a:ext cx="79248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貳</a:t>
            </a:r>
            <a:r>
              <a:rPr lang="zh-TW" altLang="en-US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我國公共充電需求評估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(6/7)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39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字方塊 33"/>
          <p:cNvSpPr txBox="1"/>
          <p:nvPr/>
        </p:nvSpPr>
        <p:spPr>
          <a:xfrm>
            <a:off x="228600" y="909935"/>
            <a:ext cx="815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充電需求與設置情境推估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以中度發展情境為例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zh-TW" sz="1400" b="1">
              <a:solidFill>
                <a:srgbClr val="000000"/>
              </a:solidFill>
              <a:ea typeface="Arial Unicode MS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839128"/>
              </p:ext>
            </p:extLst>
          </p:nvPr>
        </p:nvGraphicFramePr>
        <p:xfrm>
          <a:off x="265386" y="1423280"/>
          <a:ext cx="8610601" cy="494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3844">
                  <a:extLst>
                    <a:ext uri="{9D8B030D-6E8A-4147-A177-3AD203B41FA5}">
                      <a16:colId xmlns:a16="http://schemas.microsoft.com/office/drawing/2014/main" xmlns="" val="3638876897"/>
                    </a:ext>
                  </a:extLst>
                </a:gridCol>
                <a:gridCol w="494615">
                  <a:extLst>
                    <a:ext uri="{9D8B030D-6E8A-4147-A177-3AD203B41FA5}">
                      <a16:colId xmlns:a16="http://schemas.microsoft.com/office/drawing/2014/main" xmlns="" val="522275005"/>
                    </a:ext>
                  </a:extLst>
                </a:gridCol>
                <a:gridCol w="3214995">
                  <a:extLst>
                    <a:ext uri="{9D8B030D-6E8A-4147-A177-3AD203B41FA5}">
                      <a16:colId xmlns:a16="http://schemas.microsoft.com/office/drawing/2014/main" xmlns="" val="3476540853"/>
                    </a:ext>
                  </a:extLst>
                </a:gridCol>
                <a:gridCol w="824358">
                  <a:extLst>
                    <a:ext uri="{9D8B030D-6E8A-4147-A177-3AD203B41FA5}">
                      <a16:colId xmlns:a16="http://schemas.microsoft.com/office/drawing/2014/main" xmlns="" val="61018681"/>
                    </a:ext>
                  </a:extLst>
                </a:gridCol>
                <a:gridCol w="864263">
                  <a:extLst>
                    <a:ext uri="{9D8B030D-6E8A-4147-A177-3AD203B41FA5}">
                      <a16:colId xmlns:a16="http://schemas.microsoft.com/office/drawing/2014/main" xmlns="" val="343433509"/>
                    </a:ext>
                  </a:extLst>
                </a:gridCol>
                <a:gridCol w="864263">
                  <a:extLst>
                    <a:ext uri="{9D8B030D-6E8A-4147-A177-3AD203B41FA5}">
                      <a16:colId xmlns:a16="http://schemas.microsoft.com/office/drawing/2014/main" xmlns="" val="3780769652"/>
                    </a:ext>
                  </a:extLst>
                </a:gridCol>
                <a:gridCol w="864263">
                  <a:extLst>
                    <a:ext uri="{9D8B030D-6E8A-4147-A177-3AD203B41FA5}">
                      <a16:colId xmlns:a16="http://schemas.microsoft.com/office/drawing/2014/main" xmlns="" val="3868731386"/>
                    </a:ext>
                  </a:extLst>
                </a:gridCol>
              </a:tblGrid>
              <a:tr h="33267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各類地點設置情境推估</a:t>
                      </a:r>
                      <a:r>
                        <a:rPr lang="en-US" altLang="zh-TW" sz="1600" b="1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b="1" kern="12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需</a:t>
                      </a:r>
                      <a:r>
                        <a:rPr lang="zh-TW" altLang="zh-TW" sz="1600" b="1" kern="12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依照國內電動車發展狀況滾動式調整</a:t>
                      </a:r>
                      <a:r>
                        <a:rPr lang="en-US" altLang="zh-TW" sz="1600" b="1" kern="120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2030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2040</a:t>
                      </a:r>
                      <a:endParaRPr lang="zh-TW" alt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613082"/>
                  </a:ext>
                </a:extLst>
              </a:tr>
              <a:tr h="304948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電動自小客車數量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中度發展情境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萬輛</a:t>
                      </a:r>
                      <a:r>
                        <a:rPr lang="en-US" altLang="zh-TW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16.4</a:t>
                      </a:r>
                    </a:p>
                  </a:txBody>
                  <a:tcPr marL="72000" marR="72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70.2</a:t>
                      </a:r>
                    </a:p>
                  </a:txBody>
                  <a:tcPr marL="72000" marR="72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280.6</a:t>
                      </a:r>
                    </a:p>
                  </a:txBody>
                  <a:tcPr marL="72000" marR="72000" marT="36000" marB="3600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7685318"/>
                  </a:ext>
                </a:extLst>
              </a:tr>
              <a:tr h="312944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公共慢充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需求數量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車樁比假設</a:t>
                      </a:r>
                      <a:endParaRPr lang="en-US" altLang="zh-TW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10:1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2030</a:t>
                      </a:r>
                      <a:r>
                        <a:rPr lang="zh-TW" alt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15:1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2040</a:t>
                      </a:r>
                      <a:r>
                        <a:rPr lang="zh-TW" alt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15:1)</a:t>
                      </a:r>
                      <a:endParaRPr lang="zh-TW" altLang="en-US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4C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慢充累計需求槍數</a:t>
                      </a:r>
                      <a:r>
                        <a:rPr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altLang="zh-TW" sz="1600" b="1" kern="1200" baseline="30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zh-TW" altLang="en-US" sz="1600" b="1" kern="12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99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1.64</a:t>
                      </a:r>
                      <a:endParaRPr lang="en-US" altLang="zh-TW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FFC9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4.68</a:t>
                      </a:r>
                      <a:endParaRPr lang="en-US" altLang="zh-TW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FFC99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18.70 </a:t>
                      </a:r>
                      <a:endParaRPr lang="en-US" altLang="zh-TW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FFC9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1870640"/>
                  </a:ext>
                </a:extLst>
              </a:tr>
              <a:tr h="3129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2F4DF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zh-TW" alt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各場域設置量預估</a:t>
                      </a:r>
                      <a:endParaRPr lang="zh-TW" altLang="en-US" sz="14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小型汽車路外停車位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60.0%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0.98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2.81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11.22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7489484"/>
                  </a:ext>
                </a:extLst>
              </a:tr>
              <a:tr h="3129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2F4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小型汽車路邊停車位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19.1%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0.31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0.90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3.58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8898385"/>
                  </a:ext>
                </a:extLst>
              </a:tr>
              <a:tr h="471283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2F4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開放公眾使用建築物附設小型車停車位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15.4%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0.25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0.72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2.88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724115"/>
                  </a:ext>
                </a:extLst>
              </a:tr>
              <a:tr h="3129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風景遊樂區小型車停車位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4.1%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0.07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0.19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0.76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8126506"/>
                  </a:ext>
                </a:extLst>
              </a:tr>
              <a:tr h="31294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2F4D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機場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台鐵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高鐵附設停車位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1.4%</a:t>
                      </a:r>
                      <a:endParaRPr lang="zh-TW" altLang="en-US" sz="1400" b="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0.02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0.07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0.26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FFE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0723357"/>
                  </a:ext>
                </a:extLst>
              </a:tr>
              <a:tr h="287267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公共快充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需求數量</a:t>
                      </a:r>
                      <a:endParaRPr lang="en-US" altLang="zh-TW" sz="16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車樁比假設</a:t>
                      </a:r>
                      <a:endParaRPr lang="en-US" altLang="zh-TW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altLang="zh-TW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0:1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2030</a:t>
                      </a:r>
                      <a:r>
                        <a:rPr lang="zh-TW" alt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130:1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2040</a:t>
                      </a:r>
                      <a:r>
                        <a:rPr lang="zh-TW" altLang="en-US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TW" sz="14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300:1)</a:t>
                      </a:r>
                      <a:endParaRPr lang="zh-TW" altLang="en-US" sz="14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zh-TW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ECD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快充累計需求槍數</a:t>
                      </a:r>
                      <a:r>
                        <a:rPr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altLang="zh-TW" sz="1600" b="1" kern="1200" baseline="300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</a:t>
                      </a:r>
                      <a:endParaRPr lang="zh-TW" altLang="en-US" sz="1600" b="1" kern="1200" baseline="30000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B9D7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0.20 </a:t>
                      </a:r>
                      <a:endParaRPr lang="en-US" altLang="zh-TW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B9D7A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0.54 </a:t>
                      </a:r>
                      <a:endParaRPr lang="en-US" altLang="zh-TW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B9D7A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TW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0.94</a:t>
                      </a:r>
                      <a:endParaRPr lang="en-US" altLang="zh-TW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B9D7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1366727"/>
                  </a:ext>
                </a:extLst>
              </a:tr>
              <a:tr h="2984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zh-TW" alt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各場域設置量預估</a:t>
                      </a:r>
                      <a:endParaRPr lang="zh-TW" altLang="en-US" sz="14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小型汽車路外停車位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69.9%</a:t>
                      </a:r>
                      <a:endParaRPr lang="zh-TW" altLang="en-US" sz="14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0.14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0.37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0.65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607400"/>
                  </a:ext>
                </a:extLst>
              </a:tr>
              <a:tr h="298468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rgbClr val="E4F0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風景遊樂區小型車停車位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4.7%</a:t>
                      </a:r>
                      <a:endParaRPr lang="zh-TW" altLang="en-US" sz="14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0.01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0.03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0.04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521132"/>
                  </a:ext>
                </a:extLst>
              </a:tr>
              <a:tr h="2984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rgbClr val="E4F0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機場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台鐵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高鐵附設停車位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7.2%</a:t>
                      </a:r>
                      <a:endParaRPr lang="zh-TW" altLang="en-US" sz="14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0.01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0.04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0.07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6676849"/>
                  </a:ext>
                </a:extLst>
              </a:tr>
              <a:tr h="298468"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rgbClr val="E4F0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高速公路休息站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5.6%</a:t>
                      </a:r>
                      <a:endParaRPr lang="zh-TW" altLang="en-US" sz="14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0.02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0.04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0.05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b">
                    <a:solidFill>
                      <a:srgbClr val="DEE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160247"/>
                  </a:ext>
                </a:extLst>
              </a:tr>
              <a:tr h="44175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b="1" dirty="0" smtClean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solidFill>
                      <a:srgbClr val="E4F0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專用快充站</a:t>
                      </a:r>
                      <a:r>
                        <a:rPr lang="en-US" altLang="zh-TW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含加油站改設</a:t>
                      </a:r>
                      <a:r>
                        <a:rPr lang="en-US" altLang="zh-TW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萬個</a:t>
                      </a:r>
                      <a:r>
                        <a:rPr lang="en-US" altLang="zh-TW" sz="14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4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12.7%</a:t>
                      </a:r>
                      <a:endParaRPr lang="zh-TW" altLang="en-US" sz="1400" b="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0.02 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0.06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DEECD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TW" sz="1400" b="0" i="0" u="none" strike="noStrike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0.12</a:t>
                      </a:r>
                      <a:endParaRPr lang="en-US" altLang="zh-TW" sz="14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2000" marR="72000" marT="36000" marB="36000" anchor="ctr">
                    <a:solidFill>
                      <a:srgbClr val="DEEC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0412050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99697" y="6414683"/>
            <a:ext cx="906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：設置數量以</a:t>
            </a:r>
            <a:r>
              <a:rPr lang="zh-TW" alt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槍數</a:t>
            </a:r>
            <a:r>
              <a:rPr lang="en-US" altLang="zh-TW" sz="1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(Connectors)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作為計算，慢充一般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樁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槍、快充可能有</a:t>
            </a:r>
            <a:r>
              <a:rPr lang="en-US" altLang="zh-TW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個樁多個槍的情況</a:t>
            </a:r>
            <a:endParaRPr lang="en-US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標題 7"/>
          <p:cNvSpPr txBox="1">
            <a:spLocks/>
          </p:cNvSpPr>
          <p:nvPr/>
        </p:nvSpPr>
        <p:spPr bwMode="auto">
          <a:xfrm>
            <a:off x="1600200" y="28001"/>
            <a:ext cx="79248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貳</a:t>
            </a:r>
            <a:r>
              <a:rPr lang="zh-TW" altLang="en-US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我國公共充電需求評估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(7/7)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45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133600" y="0"/>
            <a:ext cx="7315200" cy="623887"/>
          </a:xfrm>
        </p:spPr>
        <p:txBody>
          <a:bodyPr/>
          <a:lstStyle/>
          <a:p>
            <a:pPr>
              <a:defRPr/>
            </a:pPr>
            <a:r>
              <a:rPr lang="zh-TW" altLang="en-US" sz="40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參、國際</a:t>
            </a:r>
            <a:r>
              <a:rPr lang="zh-TW" altLang="en-US" sz="4000" b="1" kern="0" spc="56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設置</a:t>
            </a:r>
            <a:r>
              <a:rPr lang="zh-TW" altLang="en-US" sz="40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案例</a:t>
            </a:r>
            <a:r>
              <a:rPr lang="en-US" altLang="zh-TW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(1/5)</a:t>
            </a:r>
            <a:endParaRPr lang="zh-TW" altLang="en-US" b="1" kern="0" spc="56" dirty="0">
              <a:solidFill>
                <a:srgbClr val="1F497D"/>
              </a:solidFill>
              <a:latin typeface="微軟正黑體" panose="020B0604030504040204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0354" y="91441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充電設置地點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5" name="直線接點 94"/>
          <p:cNvCxnSpPr/>
          <p:nvPr/>
        </p:nvCxnSpPr>
        <p:spPr>
          <a:xfrm>
            <a:off x="1963161" y="2402297"/>
            <a:ext cx="2494866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6" name="文字方塊 95"/>
          <p:cNvSpPr txBox="1"/>
          <p:nvPr/>
        </p:nvSpPr>
        <p:spPr>
          <a:xfrm>
            <a:off x="2691461" y="2100436"/>
            <a:ext cx="174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充電型態</a:t>
            </a:r>
          </a:p>
        </p:txBody>
      </p:sp>
      <p:sp>
        <p:nvSpPr>
          <p:cNvPr id="98" name="矩形 97"/>
          <p:cNvSpPr/>
          <p:nvPr/>
        </p:nvSpPr>
        <p:spPr>
          <a:xfrm>
            <a:off x="1642569" y="2627985"/>
            <a:ext cx="3378127" cy="18493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smtClean="0">
              <a:solidFill>
                <a:prstClr val="black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1796457" y="2792185"/>
            <a:ext cx="2783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kern="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不</a:t>
            </a: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特定充電客戶</a:t>
            </a:r>
            <a:endParaRPr kumimoji="0" lang="en-US" altLang="zh-TW" kern="0" dirty="0" smtClean="0">
              <a:solidFill>
                <a:prstClr val="black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停留</a:t>
            </a:r>
            <a:r>
              <a:rPr kumimoji="0" lang="en-US" altLang="zh-TW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小時</a:t>
            </a:r>
            <a:r>
              <a:rPr kumimoji="0" lang="zh-TW" altLang="en-US" kern="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以上</a:t>
            </a:r>
            <a:endParaRPr kumimoji="0" lang="en-US" altLang="zh-TW" kern="0" dirty="0">
              <a:solidFill>
                <a:prstClr val="black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kern="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利用停留在</a:t>
            </a: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目的地期間</a:t>
            </a:r>
            <a:r>
              <a:rPr kumimoji="0" lang="zh-TW" altLang="en-US" kern="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進行</a:t>
            </a: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充電</a:t>
            </a:r>
            <a:endParaRPr kumimoji="0" lang="en-US" altLang="zh-TW" kern="0" dirty="0" smtClean="0">
              <a:solidFill>
                <a:prstClr val="black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kern="0" dirty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慢充</a:t>
            </a:r>
            <a:r>
              <a:rPr kumimoji="0" lang="en-US" altLang="zh-TW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≥7kW AC</a:t>
            </a:r>
            <a:endParaRPr kumimoji="0" lang="en-US" altLang="zh-TW" kern="0" dirty="0">
              <a:solidFill>
                <a:prstClr val="black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82388" y="2627985"/>
            <a:ext cx="710656" cy="184935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smtClean="0">
              <a:solidFill>
                <a:prstClr val="white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682388" y="4591350"/>
            <a:ext cx="710656" cy="1614070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smtClean="0">
              <a:solidFill>
                <a:prstClr val="white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4" name="文字方塊 103"/>
          <p:cNvSpPr txBox="1"/>
          <p:nvPr/>
        </p:nvSpPr>
        <p:spPr>
          <a:xfrm>
            <a:off x="791019" y="3005469"/>
            <a:ext cx="461665" cy="13421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目的地充電</a:t>
            </a:r>
          </a:p>
        </p:txBody>
      </p:sp>
      <p:sp>
        <p:nvSpPr>
          <p:cNvPr id="105" name="文字方塊 104"/>
          <p:cNvSpPr txBox="1"/>
          <p:nvPr/>
        </p:nvSpPr>
        <p:spPr>
          <a:xfrm>
            <a:off x="3913926" y="4926040"/>
            <a:ext cx="738663" cy="10951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旅途中充電</a:t>
            </a:r>
          </a:p>
        </p:txBody>
      </p:sp>
      <p:sp>
        <p:nvSpPr>
          <p:cNvPr id="106" name="矩形 105"/>
          <p:cNvSpPr/>
          <p:nvPr/>
        </p:nvSpPr>
        <p:spPr>
          <a:xfrm>
            <a:off x="1656468" y="4591350"/>
            <a:ext cx="3364228" cy="16140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kern="0" smtClean="0">
              <a:solidFill>
                <a:prstClr val="black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1796457" y="4543122"/>
            <a:ext cx="3020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不特定充電客戶、非車輛停放地點</a:t>
            </a:r>
            <a:endParaRPr kumimoji="0" lang="en-US" altLang="zh-TW" kern="0" dirty="0" smtClean="0">
              <a:solidFill>
                <a:prstClr val="black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停留</a:t>
            </a:r>
            <a:r>
              <a:rPr kumimoji="0" lang="en-US" altLang="zh-TW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&lt;30</a:t>
            </a: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分鐘</a:t>
            </a:r>
            <a:endParaRPr kumimoji="0" lang="en-US" altLang="zh-TW" kern="0" dirty="0" smtClean="0">
              <a:solidFill>
                <a:prstClr val="black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中長距離移動時中繼點進行充電（需短時充電）</a:t>
            </a:r>
            <a:endParaRPr kumimoji="0" lang="en-US" altLang="zh-TW" kern="0" dirty="0" smtClean="0">
              <a:solidFill>
                <a:prstClr val="black"/>
              </a:solidFill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快充 </a:t>
            </a:r>
            <a:r>
              <a:rPr kumimoji="0" lang="en-US" altLang="zh-TW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&gt;22kW AC/DC</a:t>
            </a:r>
          </a:p>
        </p:txBody>
      </p:sp>
      <p:sp>
        <p:nvSpPr>
          <p:cNvPr id="118" name="文字方塊 117"/>
          <p:cNvSpPr txBox="1"/>
          <p:nvPr/>
        </p:nvSpPr>
        <p:spPr>
          <a:xfrm>
            <a:off x="811323" y="4793260"/>
            <a:ext cx="461665" cy="13607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旅途中充電</a:t>
            </a:r>
          </a:p>
        </p:txBody>
      </p:sp>
      <p:grpSp>
        <p:nvGrpSpPr>
          <p:cNvPr id="125" name="群組 124"/>
          <p:cNvGrpSpPr/>
          <p:nvPr/>
        </p:nvGrpSpPr>
        <p:grpSpPr>
          <a:xfrm>
            <a:off x="5161056" y="2067972"/>
            <a:ext cx="3642602" cy="4137447"/>
            <a:chOff x="4583656" y="2067972"/>
            <a:chExt cx="4220002" cy="4137447"/>
          </a:xfrm>
        </p:grpSpPr>
        <p:sp>
          <p:nvSpPr>
            <p:cNvPr id="94" name="文字方塊 93"/>
            <p:cNvSpPr txBox="1"/>
            <p:nvPr/>
          </p:nvSpPr>
          <p:spPr>
            <a:xfrm>
              <a:off x="5854987" y="2067972"/>
              <a:ext cx="17137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kern="0" dirty="0" smtClean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設置場所</a:t>
              </a:r>
            </a:p>
          </p:txBody>
        </p:sp>
        <p:cxnSp>
          <p:nvCxnSpPr>
            <p:cNvPr id="97" name="直線接點 96"/>
            <p:cNvCxnSpPr/>
            <p:nvPr/>
          </p:nvCxnSpPr>
          <p:spPr>
            <a:xfrm>
              <a:off x="4621949" y="2392559"/>
              <a:ext cx="4142182" cy="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00" name="矩形 99"/>
            <p:cNvSpPr/>
            <p:nvPr/>
          </p:nvSpPr>
          <p:spPr>
            <a:xfrm>
              <a:off x="4583656" y="2651898"/>
              <a:ext cx="1130235" cy="74414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1" name="文字方塊 100"/>
            <p:cNvSpPr txBox="1"/>
            <p:nvPr/>
          </p:nvSpPr>
          <p:spPr>
            <a:xfrm>
              <a:off x="4633622" y="2734544"/>
              <a:ext cx="1080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商業設施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5846765" y="2654090"/>
              <a:ext cx="2920085" cy="30112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5846765" y="3069362"/>
              <a:ext cx="2920087" cy="26038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5713891" y="2647431"/>
              <a:ext cx="3089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kern="0" dirty="0" smtClean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大規模</a:t>
              </a:r>
              <a:r>
                <a:rPr kumimoji="0" lang="en-US" altLang="zh-TW" kern="0" dirty="0" smtClean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kumimoji="0" lang="zh-TW" altLang="en-US" kern="0" dirty="0" smtClean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購物中心等</a:t>
              </a:r>
              <a:r>
                <a:rPr kumimoji="0" lang="en-US" altLang="zh-TW" kern="0" dirty="0" smtClean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endPara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5755912" y="3023510"/>
              <a:ext cx="3047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kern="0" dirty="0" smtClean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小規模</a:t>
              </a:r>
              <a:r>
                <a:rPr kumimoji="0" lang="en-US" altLang="zh-TW" kern="0" dirty="0" smtClean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kumimoji="0" lang="zh-TW" altLang="en-US" kern="0" dirty="0" smtClean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便利商店等</a:t>
              </a:r>
              <a:r>
                <a:rPr kumimoji="0" lang="en-US" altLang="zh-TW" kern="0" dirty="0" smtClean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endPara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4583656" y="3444019"/>
              <a:ext cx="4183195" cy="2987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5168346" y="3443888"/>
              <a:ext cx="3208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公營設施</a:t>
              </a:r>
              <a:r>
                <a:rPr kumimoji="0" lang="en-US" altLang="zh-TW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/</a:t>
              </a:r>
              <a:r>
                <a:rPr kumimoji="0" lang="zh-TW" altLang="en-US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行政機關</a:t>
              </a:r>
            </a:p>
          </p:txBody>
        </p:sp>
        <p:sp>
          <p:nvSpPr>
            <p:cNvPr id="114" name="矩形 113"/>
            <p:cNvSpPr/>
            <p:nvPr/>
          </p:nvSpPr>
          <p:spPr>
            <a:xfrm>
              <a:off x="4583656" y="3811310"/>
              <a:ext cx="4183195" cy="2987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5" name="文字方塊 114"/>
            <p:cNvSpPr txBox="1"/>
            <p:nvPr/>
          </p:nvSpPr>
          <p:spPr>
            <a:xfrm>
              <a:off x="5081624" y="3811179"/>
              <a:ext cx="3347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公有</a:t>
              </a:r>
              <a:r>
                <a:rPr kumimoji="0" lang="en-US" altLang="zh-TW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/</a:t>
              </a:r>
              <a:r>
                <a:rPr kumimoji="0" lang="zh-TW" altLang="en-US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民營停車場</a:t>
              </a:r>
            </a:p>
          </p:txBody>
        </p:sp>
        <p:sp>
          <p:nvSpPr>
            <p:cNvPr id="116" name="矩形 115"/>
            <p:cNvSpPr/>
            <p:nvPr/>
          </p:nvSpPr>
          <p:spPr>
            <a:xfrm>
              <a:off x="4583656" y="4178470"/>
              <a:ext cx="4183195" cy="298733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7" name="文字方塊 116"/>
            <p:cNvSpPr txBox="1"/>
            <p:nvPr/>
          </p:nvSpPr>
          <p:spPr>
            <a:xfrm>
              <a:off x="5406822" y="4178339"/>
              <a:ext cx="2536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kern="0" dirty="0" smtClean="0">
                  <a:solidFill>
                    <a:prstClr val="black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路邊停車格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4583656" y="4591350"/>
              <a:ext cx="4183195" cy="161406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0" name="文字方塊 119"/>
            <p:cNvSpPr txBox="1"/>
            <p:nvPr/>
          </p:nvSpPr>
          <p:spPr>
            <a:xfrm>
              <a:off x="4847082" y="4789455"/>
              <a:ext cx="36523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zh-TW" altLang="en-US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高速公路</a:t>
              </a:r>
              <a:r>
                <a:rPr kumimoji="0" lang="en-US" altLang="zh-TW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/</a:t>
              </a:r>
              <a:r>
                <a:rPr kumimoji="0" lang="zh-TW" altLang="en-US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重要道路</a:t>
              </a:r>
              <a:r>
                <a:rPr kumimoji="0" lang="zh-TW" altLang="en-US" kern="0" dirty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服務</a:t>
              </a:r>
              <a:r>
                <a:rPr kumimoji="0" lang="zh-TW" altLang="en-US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區</a:t>
              </a:r>
              <a:endParaRPr kumimoji="0" lang="en-US" altLang="zh-TW" kern="0" dirty="0" smtClean="0">
                <a:solidFill>
                  <a:srgbClr val="C00000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zh-TW" altLang="en-US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專用充電站</a:t>
              </a:r>
              <a:r>
                <a:rPr kumimoji="0" lang="en-US" altLang="zh-TW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kumimoji="0" lang="zh-TW" altLang="en-US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含加油站</a:t>
              </a:r>
              <a:r>
                <a:rPr kumimoji="0" lang="en-US" altLang="zh-TW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endParaRPr kumimoji="0" lang="en-US" altLang="zh-TW" kern="0" dirty="0">
                <a:solidFill>
                  <a:srgbClr val="C00000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zh-TW" altLang="en-US" kern="0" dirty="0" smtClean="0">
                  <a:solidFill>
                    <a:srgbClr val="C00000"/>
                  </a:solidFill>
                  <a:latin typeface="+mn-lt"/>
                  <a:ea typeface="微軟正黑體" panose="020B0604030504040204" pitchFamily="34" charset="-120"/>
                  <a:cs typeface="Arial" panose="020B0604020202020204" pitchFamily="34" charset="0"/>
                </a:rPr>
                <a:t>超商</a:t>
              </a:r>
              <a:endParaRPr kumimoji="0" lang="en-US" altLang="zh-TW" kern="0" dirty="0" smtClean="0">
                <a:solidFill>
                  <a:srgbClr val="C00000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22" name="矩形 121"/>
          <p:cNvSpPr/>
          <p:nvPr/>
        </p:nvSpPr>
        <p:spPr>
          <a:xfrm>
            <a:off x="1031053" y="1424853"/>
            <a:ext cx="7699817" cy="497069"/>
          </a:xfrm>
          <a:prstGeom prst="rect">
            <a:avLst/>
          </a:prstGeom>
          <a:gradFill rotWithShape="1">
            <a:gsLst>
              <a:gs pos="0">
                <a:srgbClr val="9BBB59">
                  <a:lumMod val="110000"/>
                  <a:satMod val="105000"/>
                  <a:tint val="67000"/>
                </a:srgbClr>
              </a:gs>
              <a:gs pos="50000">
                <a:srgbClr val="9BBB59">
                  <a:lumMod val="105000"/>
                  <a:satMod val="103000"/>
                  <a:tint val="73000"/>
                </a:srgbClr>
              </a:gs>
              <a:gs pos="100000">
                <a:srgbClr val="9BBB59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9BBB5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公共</a:t>
            </a:r>
            <a:r>
              <a:rPr kumimoji="0" lang="zh-TW" altLang="en-US" kern="0" dirty="0" smtClean="0">
                <a:solidFill>
                  <a:prstClr val="black"/>
                </a:solidFill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充電</a:t>
            </a:r>
            <a:r>
              <a:rPr kumimoji="0" lang="en-US" altLang="zh-TW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微軟正黑體" panose="020B0604030504040204" pitchFamily="34" charset="-120"/>
                <a:cs typeface="Arial" panose="020B0604020202020204" pitchFamily="34" charset="0"/>
              </a:rPr>
              <a:t>60-85 %</a:t>
            </a:r>
            <a:endParaRPr kumimoji="0" lang="zh-TW" alt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6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zh-TW" sz="1400" b="1" dirty="0">
              <a:solidFill>
                <a:srgbClr val="000000"/>
              </a:solidFill>
              <a:ea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25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216088" y="6419636"/>
            <a:ext cx="6096000" cy="238125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資料來源</a:t>
            </a:r>
            <a:r>
              <a:rPr lang="en-US" altLang="zh-TW" dirty="0" smtClean="0"/>
              <a:t>:IEA(2021</a:t>
            </a:r>
            <a:r>
              <a:rPr lang="en-US" altLang="zh-TW" dirty="0"/>
              <a:t>)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133600" y="0"/>
            <a:ext cx="7315200" cy="623887"/>
          </a:xfrm>
        </p:spPr>
        <p:txBody>
          <a:bodyPr/>
          <a:lstStyle/>
          <a:p>
            <a:pPr>
              <a:defRPr/>
            </a:pPr>
            <a:r>
              <a:rPr lang="zh-TW" altLang="en-US" sz="4000" b="1" kern="0" spc="56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參</a:t>
            </a:r>
            <a:r>
              <a:rPr lang="zh-TW" altLang="en-US" sz="40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、國際設置案例</a:t>
            </a:r>
            <a:r>
              <a:rPr lang="en-US" altLang="zh-TW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(2/5)</a:t>
            </a:r>
            <a:endParaRPr lang="zh-TW" altLang="en-US" b="1" kern="0" spc="56" dirty="0">
              <a:solidFill>
                <a:srgbClr val="1F497D"/>
              </a:solidFill>
              <a:latin typeface="微軟正黑體" panose="020B0604030504040204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7650" y="914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二、快充與慢充定義及配置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33253"/>
              </p:ext>
            </p:extLst>
          </p:nvPr>
        </p:nvGraphicFramePr>
        <p:xfrm>
          <a:off x="390524" y="2604107"/>
          <a:ext cx="832485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783">
                  <a:extLst>
                    <a:ext uri="{9D8B030D-6E8A-4147-A177-3AD203B41FA5}">
                      <a16:colId xmlns:a16="http://schemas.microsoft.com/office/drawing/2014/main" xmlns="" val="2235291127"/>
                    </a:ext>
                  </a:extLst>
                </a:gridCol>
                <a:gridCol w="226060">
                  <a:extLst>
                    <a:ext uri="{9D8B030D-6E8A-4147-A177-3AD203B41FA5}">
                      <a16:colId xmlns:a16="http://schemas.microsoft.com/office/drawing/2014/main" xmlns="" val="3629699370"/>
                    </a:ext>
                  </a:extLst>
                </a:gridCol>
                <a:gridCol w="1093813">
                  <a:extLst>
                    <a:ext uri="{9D8B030D-6E8A-4147-A177-3AD203B41FA5}">
                      <a16:colId xmlns:a16="http://schemas.microsoft.com/office/drawing/2014/main" xmlns="" val="2179379038"/>
                    </a:ext>
                  </a:extLst>
                </a:gridCol>
                <a:gridCol w="1514231">
                  <a:extLst>
                    <a:ext uri="{9D8B030D-6E8A-4147-A177-3AD203B41FA5}">
                      <a16:colId xmlns:a16="http://schemas.microsoft.com/office/drawing/2014/main" xmlns="" val="3386517834"/>
                    </a:ext>
                  </a:extLst>
                </a:gridCol>
                <a:gridCol w="1191991">
                  <a:extLst>
                    <a:ext uri="{9D8B030D-6E8A-4147-A177-3AD203B41FA5}">
                      <a16:colId xmlns:a16="http://schemas.microsoft.com/office/drawing/2014/main" xmlns="" val="2956059150"/>
                    </a:ext>
                  </a:extLst>
                </a:gridCol>
                <a:gridCol w="1191991">
                  <a:extLst>
                    <a:ext uri="{9D8B030D-6E8A-4147-A177-3AD203B41FA5}">
                      <a16:colId xmlns:a16="http://schemas.microsoft.com/office/drawing/2014/main" xmlns="" val="29040340"/>
                    </a:ext>
                  </a:extLst>
                </a:gridCol>
                <a:gridCol w="1191991">
                  <a:extLst>
                    <a:ext uri="{9D8B030D-6E8A-4147-A177-3AD203B41FA5}">
                      <a16:colId xmlns:a16="http://schemas.microsoft.com/office/drawing/2014/main" xmlns="" val="4132313137"/>
                    </a:ext>
                  </a:extLst>
                </a:gridCol>
                <a:gridCol w="1191991">
                  <a:extLst>
                    <a:ext uri="{9D8B030D-6E8A-4147-A177-3AD203B41FA5}">
                      <a16:colId xmlns:a16="http://schemas.microsoft.com/office/drawing/2014/main" xmlns="" val="1763887201"/>
                    </a:ext>
                  </a:extLst>
                </a:gridCol>
              </a:tblGrid>
              <a:tr h="318857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充電類型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充電時間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美國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歐盟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韓國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日本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8951121"/>
                  </a:ext>
                </a:extLst>
              </a:tr>
              <a:tr h="40442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慢充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&gt;17</a:t>
                      </a:r>
                      <a:r>
                        <a:rPr lang="zh-TW" altLang="en-US" sz="1600" dirty="0" smtClean="0"/>
                        <a:t>小時</a:t>
                      </a:r>
                      <a:endParaRPr lang="zh-TW" altLang="en-US" sz="16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1.4~1.92kW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3.7~22kW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&lt;40kW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&lt;20kW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3738623"/>
                  </a:ext>
                </a:extLst>
              </a:tr>
              <a:tr h="404427">
                <a:tc vMerge="1"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3.5~7</a:t>
                      </a:r>
                      <a:r>
                        <a:rPr lang="zh-TW" altLang="en-US" sz="1600" dirty="0" smtClean="0"/>
                        <a:t>小時</a:t>
                      </a:r>
                      <a:endParaRPr lang="zh-TW" altLang="en-US" sz="16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3.3~19.2kW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0327781"/>
                  </a:ext>
                </a:extLst>
              </a:tr>
              <a:tr h="31885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快充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4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Level 3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10~30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分鐘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≥50kW</a:t>
                      </a:r>
                      <a:endParaRPr lang="zh-TW" alt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&gt;22kW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≥40kW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20~200kW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F4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3741395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216088" y="1407867"/>
            <a:ext cx="847071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2" indent="-284163" algn="just" eaLnBrk="1" fontAlgn="auto" hangingPunct="1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Font typeface="+mj-lt"/>
              <a:buAutoNum type="arabicPeriod"/>
            </a:pP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國際充電樁設置，快充約占總設置量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20~30%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41338" lvl="2" indent="-284163" algn="just" eaLnBrk="1" fontAlgn="auto" hangingPunct="1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Font typeface="+mj-lt"/>
              <a:buAutoNum type="arabicPeriod"/>
            </a:pP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路外與路邊停車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格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目的地充電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大多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設置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7~22kW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充電樁，以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11W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樁為例，充電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小時約可增加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70km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行駛里程。</a:t>
            </a:r>
            <a:endParaRPr kumimoji="0" lang="en-US" altLang="zh-TW" sz="2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4432907"/>
            <a:ext cx="5638800" cy="2399011"/>
          </a:xfrm>
          <a:prstGeom prst="rect">
            <a:avLst/>
          </a:prstGeom>
        </p:spPr>
      </p:pic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7010400" y="65214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TW" sz="1400" b="1" dirty="0">
              <a:solidFill>
                <a:srgbClr val="000000"/>
              </a:solidFill>
              <a:ea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98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0"/>
            <a:ext cx="7315200" cy="623887"/>
          </a:xfrm>
        </p:spPr>
        <p:txBody>
          <a:bodyPr/>
          <a:lstStyle/>
          <a:p>
            <a:pPr>
              <a:defRPr/>
            </a:pPr>
            <a:r>
              <a:rPr lang="zh-TW" altLang="en-US" sz="40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參、國際設置案例</a:t>
            </a:r>
            <a:r>
              <a:rPr lang="en-US" altLang="zh-TW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(3/5)</a:t>
            </a:r>
            <a:endParaRPr lang="zh-TW" altLang="en-US" b="1" kern="0" spc="56" dirty="0">
              <a:solidFill>
                <a:srgbClr val="1F497D"/>
              </a:solidFill>
              <a:latin typeface="微軟正黑體" panose="020B0604030504040204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352364"/>
              </p:ext>
            </p:extLst>
          </p:nvPr>
        </p:nvGraphicFramePr>
        <p:xfrm>
          <a:off x="138752" y="1451115"/>
          <a:ext cx="8763000" cy="52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123">
                  <a:extLst>
                    <a:ext uri="{9D8B030D-6E8A-4147-A177-3AD203B41FA5}">
                      <a16:colId xmlns:a16="http://schemas.microsoft.com/office/drawing/2014/main" xmlns="" val="1182086667"/>
                    </a:ext>
                  </a:extLst>
                </a:gridCol>
                <a:gridCol w="6765877">
                  <a:extLst>
                    <a:ext uri="{9D8B030D-6E8A-4147-A177-3AD203B41FA5}">
                      <a16:colId xmlns:a16="http://schemas.microsoft.com/office/drawing/2014/main" xmlns="" val="2555637463"/>
                    </a:ext>
                  </a:extLst>
                </a:gridCol>
              </a:tblGrid>
              <a:tr h="4276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國家</a:t>
                      </a:r>
                      <a:endParaRPr lang="zh-TW" alt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法規內容</a:t>
                      </a:r>
                      <a:endParaRPr lang="zh-TW" alt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06963547"/>
                  </a:ext>
                </a:extLst>
              </a:tr>
              <a:tr h="8553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歐盟建築節能指令</a:t>
                      </a:r>
                      <a:r>
                        <a:rPr lang="en-US" altLang="zh-TW" sz="1500" dirty="0" smtClean="0">
                          <a:solidFill>
                            <a:schemeClr val="tx1"/>
                          </a:solidFill>
                        </a:rPr>
                        <a:t>EPBD 2018/844/EU</a:t>
                      </a:r>
                      <a:endParaRPr lang="zh-TW" alt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非住宅建物</a:t>
                      </a:r>
                      <a:endParaRPr lang="en-US" altLang="zh-TW" sz="15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當會員國應對於</a:t>
                      </a:r>
                      <a:r>
                        <a:rPr lang="en-US" altLang="zh-TW" sz="1500" b="1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r>
                        <a:rPr lang="zh-TW" altLang="en-US" sz="1500" b="1" dirty="0" smtClean="0">
                          <a:solidFill>
                            <a:srgbClr val="C00000"/>
                          </a:solidFill>
                        </a:rPr>
                        <a:t>個以上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的停車位之非住宅建物設有最少充電點安裝數量要求（從</a:t>
                      </a:r>
                      <a:r>
                        <a:rPr lang="en-US" altLang="zh-TW" sz="15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年開始適用）</a:t>
                      </a:r>
                      <a:endParaRPr lang="zh-TW" alt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2389423"/>
                  </a:ext>
                </a:extLst>
              </a:tr>
              <a:tr h="98065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英國、德國、荷蘭</a:t>
                      </a:r>
                      <a:endParaRPr lang="en-US" altLang="zh-TW" sz="15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新暨大規模翻新非住宅建物</a:t>
                      </a:r>
                      <a:endParaRPr lang="en-US" altLang="zh-TW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44000" marR="0" lvl="0" indent="-144000" algn="l" defTabSz="514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超過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個停車位：至少安裝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個充電點，且至少每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個車位設置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個充電電纜</a:t>
                      </a:r>
                      <a:endParaRPr lang="en-US" altLang="zh-TW" sz="15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514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既有非住宅建物</a:t>
                      </a:r>
                      <a:endParaRPr lang="en-US" altLang="zh-TW" sz="15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44000" marR="0" lvl="0" indent="-144000" algn="l" defTabSz="514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年開始，超過</a:t>
                      </a:r>
                      <a:r>
                        <a:rPr lang="en-US" altLang="zh-TW" sz="1500" b="1" kern="12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r>
                        <a:rPr lang="zh-TW" altLang="en-US" sz="1500" b="1" kern="1200" dirty="0" smtClean="0">
                          <a:solidFill>
                            <a:srgbClr val="C00000"/>
                          </a:solidFill>
                        </a:rPr>
                        <a:t>個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停車位，至少</a:t>
                      </a:r>
                      <a:r>
                        <a:rPr lang="en-US" altLang="zh-TW" sz="1500" b="1" kern="12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zh-TW" altLang="en-US" sz="1500" b="1" kern="1200" dirty="0" smtClean="0">
                          <a:solidFill>
                            <a:srgbClr val="C00000"/>
                          </a:solidFill>
                        </a:rPr>
                        <a:t>個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充電點。</a:t>
                      </a:r>
                      <a:endParaRPr lang="en-US" altLang="zh-TW" sz="15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03919800"/>
                  </a:ext>
                </a:extLst>
              </a:tr>
              <a:tr h="14235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奧地利建築法規</a:t>
                      </a:r>
                      <a:endParaRPr lang="en-US" altLang="zh-TW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altLang="zh-TW" sz="1500" dirty="0" err="1" smtClean="0">
                          <a:solidFill>
                            <a:schemeClr val="tx1"/>
                          </a:solidFill>
                        </a:rPr>
                        <a:t>Bauordnung</a:t>
                      </a:r>
                      <a:r>
                        <a:rPr lang="en-US" altLang="zh-TW" sz="15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altLang="zh-TW" sz="1500" dirty="0" smtClean="0">
                          <a:solidFill>
                            <a:schemeClr val="tx1"/>
                          </a:solidFill>
                        </a:rPr>
                        <a:t>§ 64</a:t>
                      </a:r>
                      <a:r>
                        <a:rPr lang="zh-TW" altLang="en-US" sz="1500" dirty="0" smtClean="0">
                          <a:solidFill>
                            <a:schemeClr val="tx1"/>
                          </a:solidFill>
                        </a:rPr>
                        <a:t>機動車停車設施的設計</a:t>
                      </a:r>
                      <a:endParaRPr lang="de-DE" altLang="zh-TW" sz="15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514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非公共停車場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(non-publicly accessible parking facilities)</a:t>
                      </a:r>
                    </a:p>
                    <a:p>
                      <a:pPr marL="144000" marR="0" lvl="0" indent="-144000" algn="l" defTabSz="514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個以上的停車位的停車場，每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個停車位至少設置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個充電點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(&gt;3kW)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，或是每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個停車位，至少設置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個快速充電點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(&gt;20kW)</a:t>
                      </a:r>
                    </a:p>
                    <a:p>
                      <a:pPr marL="0" marR="0" lvl="0" indent="0" algn="l" defTabSz="514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公共停車場</a:t>
                      </a:r>
                      <a:endParaRPr lang="en-US" altLang="zh-TW" sz="15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44000" marR="0" lvl="0" indent="-144000" algn="l" defTabSz="51450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個停車位以上的停車場，每</a:t>
                      </a:r>
                      <a:r>
                        <a:rPr lang="en-US" altLang="zh-TW" sz="1500" b="1" kern="1200" dirty="0" smtClean="0">
                          <a:solidFill>
                            <a:srgbClr val="C00000"/>
                          </a:solidFill>
                        </a:rPr>
                        <a:t>10</a:t>
                      </a:r>
                      <a:r>
                        <a:rPr lang="zh-TW" altLang="en-US" sz="1500" b="1" kern="1200" dirty="0" smtClean="0">
                          <a:solidFill>
                            <a:srgbClr val="C00000"/>
                          </a:solidFill>
                        </a:rPr>
                        <a:t>個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停車位，設置</a:t>
                      </a:r>
                      <a:r>
                        <a:rPr lang="en-US" altLang="zh-TW" sz="1500" b="1" kern="12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zh-TW" altLang="en-US" sz="1500" b="1" kern="1200" dirty="0" smtClean="0">
                          <a:solidFill>
                            <a:srgbClr val="C00000"/>
                          </a:solidFill>
                        </a:rPr>
                        <a:t>個快速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充電點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(&gt;20kW)(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如果平均停車時間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&gt;6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小時，可以設置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&gt;3kW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的充電點取代快充</a:t>
                      </a:r>
                      <a:endParaRPr lang="en-US" altLang="zh-TW" sz="15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4401927"/>
                  </a:ext>
                </a:extLst>
              </a:tr>
              <a:tr h="121816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韓國環境友好型車輛的開發和分配法令</a:t>
                      </a:r>
                      <a:endParaRPr lang="zh-TW" altLang="en-US" sz="15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在停車場中安裝的充電設施的數量應≥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除以停車場中停車總數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但建置細節及具體數量應地方政府於相關自治條例中訂定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7800" indent="-177800" algn="just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首爾市：</a:t>
                      </a:r>
                      <a:endParaRPr lang="en-US" altLang="zh-TW" sz="15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8634" lvl="1" indent="-285750" algn="just">
                        <a:buFont typeface="Arial" panose="020B0604020202020204" pitchFamily="34" charset="0"/>
                        <a:buChar char="–"/>
                      </a:pP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充電設施數量不得少於停車場總車位的</a:t>
                      </a:r>
                      <a:r>
                        <a:rPr lang="en-US" altLang="zh-TW" sz="1500" b="1" kern="1200" dirty="0" smtClean="0">
                          <a:solidFill>
                            <a:srgbClr val="C00000"/>
                          </a:solidFill>
                        </a:rPr>
                        <a:t>3%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但若超過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個，只安裝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個也算符合標準</a:t>
                      </a:r>
                      <a:r>
                        <a:rPr lang="en-US" altLang="zh-TW" sz="1500" kern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628634" lvl="1" indent="-285750" algn="just">
                        <a:buFont typeface="Arial" panose="020B0604020202020204" pitchFamily="34" charset="0"/>
                        <a:buChar char="–"/>
                      </a:pP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具有</a:t>
                      </a:r>
                      <a:r>
                        <a:rPr lang="en-US" altLang="zh-TW" sz="1500" b="1" kern="1200" dirty="0" smtClean="0">
                          <a:solidFill>
                            <a:srgbClr val="C00000"/>
                          </a:solidFill>
                        </a:rPr>
                        <a:t>200</a:t>
                      </a:r>
                      <a:r>
                        <a:rPr lang="zh-TW" altLang="en-US" sz="1500" b="1" kern="1200" dirty="0" smtClean="0">
                          <a:solidFill>
                            <a:srgbClr val="C00000"/>
                          </a:solidFill>
                        </a:rPr>
                        <a:t>個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停車位以上，則設置的充電點至少有</a:t>
                      </a:r>
                      <a:r>
                        <a:rPr lang="en-US" altLang="zh-TW" sz="1500" b="1" kern="12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zh-TW" altLang="en-US" sz="1500" b="1" kern="1200" dirty="0" smtClean="0">
                          <a:solidFill>
                            <a:srgbClr val="C00000"/>
                          </a:solidFill>
                        </a:rPr>
                        <a:t>個</a:t>
                      </a:r>
                      <a:r>
                        <a:rPr lang="zh-TW" altLang="en-US" sz="1500" kern="1200" dirty="0" smtClean="0">
                          <a:solidFill>
                            <a:schemeClr val="tx1"/>
                          </a:solidFill>
                        </a:rPr>
                        <a:t>為快充</a:t>
                      </a:r>
                      <a:endParaRPr lang="zh-TW" altLang="en-US" sz="15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85002047"/>
                  </a:ext>
                </a:extLst>
              </a:tr>
            </a:tbl>
          </a:graphicData>
        </a:graphic>
      </p:graphicFrame>
      <p:sp>
        <p:nvSpPr>
          <p:cNvPr id="5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C27024-E1A9-40A7-AC5B-9946205589B7}" type="slidenum">
              <a:rPr kumimoji="1" lang="en-US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9418" y="909626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、要求設置一定比例充電停車位之案例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89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35B93-E99C-4FE8-8690-9A50479E2FCC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1025" name="文字方塊 1024"/>
          <p:cNvSpPr txBox="1"/>
          <p:nvPr/>
        </p:nvSpPr>
        <p:spPr>
          <a:xfrm>
            <a:off x="237213" y="1582538"/>
            <a:ext cx="2014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洛杉磯機場</a:t>
            </a:r>
            <a:endParaRPr lang="en-US" altLang="zh-TW" b="1" dirty="0" smtClean="0">
              <a:latin typeface="+mn-lt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Level 2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58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個</a:t>
            </a:r>
            <a:endParaRPr lang="en-US" altLang="zh-TW" dirty="0" smtClean="0">
              <a:latin typeface="+mn-lt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Level 3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個</a:t>
            </a:r>
            <a:endParaRPr lang="zh-TW" altLang="en-US" dirty="0">
              <a:latin typeface="+mn-lt"/>
              <a:ea typeface="微軟正黑體" panose="020B0604030504040204" pitchFamily="34" charset="-120"/>
            </a:endParaRPr>
          </a:p>
        </p:txBody>
      </p:sp>
      <p:grpSp>
        <p:nvGrpSpPr>
          <p:cNvPr id="226" name="Group 1">
            <a:extLst>
              <a:ext uri="{FF2B5EF4-FFF2-40B4-BE49-F238E27FC236}">
                <a16:creationId xmlns:a16="http://schemas.microsoft.com/office/drawing/2014/main" xmlns="" id="{EF96DECB-823F-4AAC-870B-2F2C2F2CBF9B}"/>
              </a:ext>
            </a:extLst>
          </p:cNvPr>
          <p:cNvGrpSpPr/>
          <p:nvPr/>
        </p:nvGrpSpPr>
        <p:grpSpPr>
          <a:xfrm>
            <a:off x="1066800" y="3568832"/>
            <a:ext cx="6204861" cy="2435446"/>
            <a:chOff x="563093" y="1323975"/>
            <a:chExt cx="11065814" cy="4343400"/>
          </a:xfrm>
          <a:solidFill>
            <a:sysClr val="window" lastClr="FFFFFF">
              <a:lumMod val="75000"/>
            </a:sysClr>
          </a:solidFill>
        </p:grpSpPr>
        <p:sp>
          <p:nvSpPr>
            <p:cNvPr id="227" name="Shape 6">
              <a:extLst>
                <a:ext uri="{FF2B5EF4-FFF2-40B4-BE49-F238E27FC236}">
                  <a16:creationId xmlns:a16="http://schemas.microsoft.com/office/drawing/2014/main" xmlns="" id="{17899A62-8700-48EC-8BE1-EB4361650B9D}"/>
                </a:ext>
              </a:extLst>
            </p:cNvPr>
            <p:cNvSpPr/>
            <p:nvPr/>
          </p:nvSpPr>
          <p:spPr>
            <a:xfrm>
              <a:off x="563093" y="1323975"/>
              <a:ext cx="4538841" cy="181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extrusionOk="0">
                  <a:moveTo>
                    <a:pt x="18159" y="0"/>
                  </a:moveTo>
                  <a:cubicBezTo>
                    <a:pt x="18031" y="0"/>
                    <a:pt x="17913" y="147"/>
                    <a:pt x="17895" y="329"/>
                  </a:cubicBezTo>
                  <a:cubicBezTo>
                    <a:pt x="17878" y="512"/>
                    <a:pt x="17968" y="662"/>
                    <a:pt x="18097" y="662"/>
                  </a:cubicBezTo>
                  <a:cubicBezTo>
                    <a:pt x="18226" y="662"/>
                    <a:pt x="18344" y="512"/>
                    <a:pt x="18361" y="329"/>
                  </a:cubicBezTo>
                  <a:cubicBezTo>
                    <a:pt x="18377" y="147"/>
                    <a:pt x="18287" y="0"/>
                    <a:pt x="18159" y="0"/>
                  </a:cubicBezTo>
                  <a:close/>
                  <a:moveTo>
                    <a:pt x="18721" y="0"/>
                  </a:moveTo>
                  <a:cubicBezTo>
                    <a:pt x="18593" y="0"/>
                    <a:pt x="18476" y="147"/>
                    <a:pt x="18460" y="329"/>
                  </a:cubicBezTo>
                  <a:cubicBezTo>
                    <a:pt x="18444" y="512"/>
                    <a:pt x="18535" y="662"/>
                    <a:pt x="18664" y="662"/>
                  </a:cubicBezTo>
                  <a:cubicBezTo>
                    <a:pt x="18793" y="662"/>
                    <a:pt x="18910" y="512"/>
                    <a:pt x="18925" y="329"/>
                  </a:cubicBezTo>
                  <a:cubicBezTo>
                    <a:pt x="18940" y="147"/>
                    <a:pt x="18849" y="0"/>
                    <a:pt x="18721" y="0"/>
                  </a:cubicBezTo>
                  <a:close/>
                  <a:moveTo>
                    <a:pt x="19293" y="0"/>
                  </a:moveTo>
                  <a:cubicBezTo>
                    <a:pt x="19166" y="0"/>
                    <a:pt x="19050" y="147"/>
                    <a:pt x="19035" y="329"/>
                  </a:cubicBezTo>
                  <a:cubicBezTo>
                    <a:pt x="19020" y="512"/>
                    <a:pt x="19113" y="662"/>
                    <a:pt x="19242" y="662"/>
                  </a:cubicBezTo>
                  <a:cubicBezTo>
                    <a:pt x="19371" y="662"/>
                    <a:pt x="19487" y="512"/>
                    <a:pt x="19500" y="329"/>
                  </a:cubicBezTo>
                  <a:cubicBezTo>
                    <a:pt x="19514" y="147"/>
                    <a:pt x="19421" y="0"/>
                    <a:pt x="19293" y="0"/>
                  </a:cubicBezTo>
                  <a:close/>
                  <a:moveTo>
                    <a:pt x="19856" y="0"/>
                  </a:moveTo>
                  <a:cubicBezTo>
                    <a:pt x="19728" y="0"/>
                    <a:pt x="19613" y="147"/>
                    <a:pt x="19600" y="329"/>
                  </a:cubicBezTo>
                  <a:cubicBezTo>
                    <a:pt x="19586" y="512"/>
                    <a:pt x="19680" y="662"/>
                    <a:pt x="19809" y="662"/>
                  </a:cubicBezTo>
                  <a:cubicBezTo>
                    <a:pt x="19938" y="662"/>
                    <a:pt x="20053" y="512"/>
                    <a:pt x="20065" y="329"/>
                  </a:cubicBezTo>
                  <a:cubicBezTo>
                    <a:pt x="20077" y="147"/>
                    <a:pt x="19984" y="0"/>
                    <a:pt x="19856" y="0"/>
                  </a:cubicBezTo>
                  <a:close/>
                  <a:moveTo>
                    <a:pt x="16937" y="810"/>
                  </a:moveTo>
                  <a:cubicBezTo>
                    <a:pt x="16808" y="810"/>
                    <a:pt x="16686" y="961"/>
                    <a:pt x="16665" y="1147"/>
                  </a:cubicBezTo>
                  <a:cubicBezTo>
                    <a:pt x="16644" y="1335"/>
                    <a:pt x="16733" y="1487"/>
                    <a:pt x="16863" y="1487"/>
                  </a:cubicBezTo>
                  <a:cubicBezTo>
                    <a:pt x="16994" y="1487"/>
                    <a:pt x="17115" y="1335"/>
                    <a:pt x="17135" y="1147"/>
                  </a:cubicBezTo>
                  <a:cubicBezTo>
                    <a:pt x="17155" y="961"/>
                    <a:pt x="17066" y="810"/>
                    <a:pt x="16937" y="810"/>
                  </a:cubicBezTo>
                  <a:close/>
                  <a:moveTo>
                    <a:pt x="17509" y="810"/>
                  </a:moveTo>
                  <a:cubicBezTo>
                    <a:pt x="17380" y="810"/>
                    <a:pt x="17260" y="961"/>
                    <a:pt x="17240" y="1147"/>
                  </a:cubicBezTo>
                  <a:cubicBezTo>
                    <a:pt x="17220" y="1335"/>
                    <a:pt x="17310" y="1487"/>
                    <a:pt x="17441" y="1487"/>
                  </a:cubicBezTo>
                  <a:cubicBezTo>
                    <a:pt x="17571" y="1487"/>
                    <a:pt x="17692" y="1335"/>
                    <a:pt x="17711" y="1147"/>
                  </a:cubicBezTo>
                  <a:cubicBezTo>
                    <a:pt x="17729" y="961"/>
                    <a:pt x="17639" y="810"/>
                    <a:pt x="17509" y="810"/>
                  </a:cubicBezTo>
                  <a:close/>
                  <a:moveTo>
                    <a:pt x="18081" y="810"/>
                  </a:moveTo>
                  <a:cubicBezTo>
                    <a:pt x="17952" y="810"/>
                    <a:pt x="17833" y="961"/>
                    <a:pt x="17815" y="1147"/>
                  </a:cubicBezTo>
                  <a:cubicBezTo>
                    <a:pt x="17796" y="1335"/>
                    <a:pt x="17888" y="1487"/>
                    <a:pt x="18018" y="1487"/>
                  </a:cubicBezTo>
                  <a:cubicBezTo>
                    <a:pt x="18149" y="1487"/>
                    <a:pt x="18268" y="1335"/>
                    <a:pt x="18285" y="1147"/>
                  </a:cubicBezTo>
                  <a:cubicBezTo>
                    <a:pt x="18302" y="961"/>
                    <a:pt x="18211" y="810"/>
                    <a:pt x="18081" y="810"/>
                  </a:cubicBezTo>
                  <a:close/>
                  <a:moveTo>
                    <a:pt x="18654" y="810"/>
                  </a:moveTo>
                  <a:cubicBezTo>
                    <a:pt x="18524" y="810"/>
                    <a:pt x="18406" y="961"/>
                    <a:pt x="18390" y="1147"/>
                  </a:cubicBezTo>
                  <a:cubicBezTo>
                    <a:pt x="18373" y="1335"/>
                    <a:pt x="18465" y="1487"/>
                    <a:pt x="18595" y="1487"/>
                  </a:cubicBezTo>
                  <a:cubicBezTo>
                    <a:pt x="18726" y="1487"/>
                    <a:pt x="18845" y="1335"/>
                    <a:pt x="18860" y="1147"/>
                  </a:cubicBezTo>
                  <a:cubicBezTo>
                    <a:pt x="18876" y="961"/>
                    <a:pt x="18783" y="810"/>
                    <a:pt x="18654" y="810"/>
                  </a:cubicBezTo>
                  <a:close/>
                  <a:moveTo>
                    <a:pt x="19226" y="810"/>
                  </a:moveTo>
                  <a:cubicBezTo>
                    <a:pt x="19097" y="810"/>
                    <a:pt x="18980" y="961"/>
                    <a:pt x="18964" y="1147"/>
                  </a:cubicBezTo>
                  <a:cubicBezTo>
                    <a:pt x="18949" y="1335"/>
                    <a:pt x="19043" y="1487"/>
                    <a:pt x="19173" y="1487"/>
                  </a:cubicBezTo>
                  <a:cubicBezTo>
                    <a:pt x="19304" y="1487"/>
                    <a:pt x="19421" y="1335"/>
                    <a:pt x="19435" y="1147"/>
                  </a:cubicBezTo>
                  <a:cubicBezTo>
                    <a:pt x="19449" y="961"/>
                    <a:pt x="19355" y="810"/>
                    <a:pt x="19226" y="810"/>
                  </a:cubicBezTo>
                  <a:close/>
                  <a:moveTo>
                    <a:pt x="19799" y="810"/>
                  </a:moveTo>
                  <a:cubicBezTo>
                    <a:pt x="19669" y="810"/>
                    <a:pt x="19553" y="961"/>
                    <a:pt x="19539" y="1147"/>
                  </a:cubicBezTo>
                  <a:cubicBezTo>
                    <a:pt x="19526" y="1335"/>
                    <a:pt x="19620" y="1487"/>
                    <a:pt x="19751" y="1487"/>
                  </a:cubicBezTo>
                  <a:cubicBezTo>
                    <a:pt x="19881" y="1487"/>
                    <a:pt x="19997" y="1335"/>
                    <a:pt x="20010" y="1147"/>
                  </a:cubicBezTo>
                  <a:cubicBezTo>
                    <a:pt x="20022" y="961"/>
                    <a:pt x="19928" y="810"/>
                    <a:pt x="19799" y="810"/>
                  </a:cubicBezTo>
                  <a:close/>
                  <a:moveTo>
                    <a:pt x="15686" y="1646"/>
                  </a:moveTo>
                  <a:cubicBezTo>
                    <a:pt x="15555" y="1646"/>
                    <a:pt x="15429" y="1800"/>
                    <a:pt x="15405" y="1990"/>
                  </a:cubicBezTo>
                  <a:cubicBezTo>
                    <a:pt x="15380" y="2182"/>
                    <a:pt x="15467" y="2337"/>
                    <a:pt x="15599" y="2337"/>
                  </a:cubicBezTo>
                  <a:cubicBezTo>
                    <a:pt x="15731" y="2337"/>
                    <a:pt x="15857" y="2182"/>
                    <a:pt x="15880" y="1990"/>
                  </a:cubicBezTo>
                  <a:cubicBezTo>
                    <a:pt x="15903" y="1800"/>
                    <a:pt x="15816" y="1646"/>
                    <a:pt x="15686" y="1646"/>
                  </a:cubicBezTo>
                  <a:close/>
                  <a:moveTo>
                    <a:pt x="16258" y="1646"/>
                  </a:moveTo>
                  <a:cubicBezTo>
                    <a:pt x="16127" y="1646"/>
                    <a:pt x="16002" y="1800"/>
                    <a:pt x="15979" y="1990"/>
                  </a:cubicBezTo>
                  <a:cubicBezTo>
                    <a:pt x="15956" y="2182"/>
                    <a:pt x="16045" y="2337"/>
                    <a:pt x="16177" y="2337"/>
                  </a:cubicBezTo>
                  <a:cubicBezTo>
                    <a:pt x="16308" y="2337"/>
                    <a:pt x="16433" y="2182"/>
                    <a:pt x="16455" y="1990"/>
                  </a:cubicBezTo>
                  <a:cubicBezTo>
                    <a:pt x="16477" y="1800"/>
                    <a:pt x="16388" y="1646"/>
                    <a:pt x="16258" y="1646"/>
                  </a:cubicBezTo>
                  <a:close/>
                  <a:moveTo>
                    <a:pt x="16840" y="1646"/>
                  </a:moveTo>
                  <a:cubicBezTo>
                    <a:pt x="16709" y="1646"/>
                    <a:pt x="16586" y="1800"/>
                    <a:pt x="16564" y="1990"/>
                  </a:cubicBezTo>
                  <a:cubicBezTo>
                    <a:pt x="16543" y="2182"/>
                    <a:pt x="16632" y="2337"/>
                    <a:pt x="16764" y="2337"/>
                  </a:cubicBezTo>
                  <a:cubicBezTo>
                    <a:pt x="16896" y="2337"/>
                    <a:pt x="17019" y="2182"/>
                    <a:pt x="17040" y="1990"/>
                  </a:cubicBezTo>
                  <a:cubicBezTo>
                    <a:pt x="17060" y="1800"/>
                    <a:pt x="16970" y="1646"/>
                    <a:pt x="16840" y="1646"/>
                  </a:cubicBezTo>
                  <a:close/>
                  <a:moveTo>
                    <a:pt x="17422" y="1646"/>
                  </a:moveTo>
                  <a:cubicBezTo>
                    <a:pt x="17291" y="1646"/>
                    <a:pt x="17169" y="1800"/>
                    <a:pt x="17149" y="1990"/>
                  </a:cubicBezTo>
                  <a:cubicBezTo>
                    <a:pt x="17129" y="2182"/>
                    <a:pt x="17220" y="2337"/>
                    <a:pt x="17352" y="2337"/>
                  </a:cubicBezTo>
                  <a:cubicBezTo>
                    <a:pt x="17484" y="2337"/>
                    <a:pt x="17606" y="2182"/>
                    <a:pt x="17625" y="1990"/>
                  </a:cubicBezTo>
                  <a:cubicBezTo>
                    <a:pt x="17644" y="1800"/>
                    <a:pt x="17553" y="1646"/>
                    <a:pt x="17422" y="1646"/>
                  </a:cubicBezTo>
                  <a:close/>
                  <a:moveTo>
                    <a:pt x="18004" y="1646"/>
                  </a:moveTo>
                  <a:cubicBezTo>
                    <a:pt x="17874" y="1646"/>
                    <a:pt x="17753" y="1800"/>
                    <a:pt x="17734" y="1990"/>
                  </a:cubicBezTo>
                  <a:cubicBezTo>
                    <a:pt x="17716" y="2182"/>
                    <a:pt x="17808" y="2337"/>
                    <a:pt x="17940" y="2337"/>
                  </a:cubicBezTo>
                  <a:cubicBezTo>
                    <a:pt x="18071" y="2337"/>
                    <a:pt x="18192" y="2182"/>
                    <a:pt x="18210" y="1990"/>
                  </a:cubicBezTo>
                  <a:cubicBezTo>
                    <a:pt x="18227" y="1800"/>
                    <a:pt x="18135" y="1646"/>
                    <a:pt x="18004" y="1646"/>
                  </a:cubicBezTo>
                  <a:close/>
                  <a:moveTo>
                    <a:pt x="18587" y="1646"/>
                  </a:moveTo>
                  <a:cubicBezTo>
                    <a:pt x="18456" y="1646"/>
                    <a:pt x="18336" y="1800"/>
                    <a:pt x="18319" y="1990"/>
                  </a:cubicBezTo>
                  <a:cubicBezTo>
                    <a:pt x="18302" y="2182"/>
                    <a:pt x="18395" y="2337"/>
                    <a:pt x="18527" y="2337"/>
                  </a:cubicBezTo>
                  <a:cubicBezTo>
                    <a:pt x="18659" y="2337"/>
                    <a:pt x="18779" y="2182"/>
                    <a:pt x="18795" y="1990"/>
                  </a:cubicBezTo>
                  <a:cubicBezTo>
                    <a:pt x="18811" y="1800"/>
                    <a:pt x="18717" y="1646"/>
                    <a:pt x="18587" y="1646"/>
                  </a:cubicBezTo>
                  <a:close/>
                  <a:moveTo>
                    <a:pt x="19159" y="1646"/>
                  </a:moveTo>
                  <a:cubicBezTo>
                    <a:pt x="19028" y="1646"/>
                    <a:pt x="18909" y="1800"/>
                    <a:pt x="18894" y="1990"/>
                  </a:cubicBezTo>
                  <a:cubicBezTo>
                    <a:pt x="18878" y="2182"/>
                    <a:pt x="18972" y="2337"/>
                    <a:pt x="19104" y="2337"/>
                  </a:cubicBezTo>
                  <a:cubicBezTo>
                    <a:pt x="19236" y="2337"/>
                    <a:pt x="19355" y="2182"/>
                    <a:pt x="19369" y="1990"/>
                  </a:cubicBezTo>
                  <a:cubicBezTo>
                    <a:pt x="19384" y="1800"/>
                    <a:pt x="19289" y="1646"/>
                    <a:pt x="19159" y="1646"/>
                  </a:cubicBezTo>
                  <a:close/>
                  <a:moveTo>
                    <a:pt x="19741" y="1646"/>
                  </a:moveTo>
                  <a:cubicBezTo>
                    <a:pt x="19610" y="1646"/>
                    <a:pt x="19493" y="1800"/>
                    <a:pt x="19479" y="1990"/>
                  </a:cubicBezTo>
                  <a:cubicBezTo>
                    <a:pt x="19465" y="2182"/>
                    <a:pt x="19560" y="2337"/>
                    <a:pt x="19692" y="2337"/>
                  </a:cubicBezTo>
                  <a:cubicBezTo>
                    <a:pt x="19824" y="2337"/>
                    <a:pt x="19942" y="2182"/>
                    <a:pt x="19955" y="1990"/>
                  </a:cubicBezTo>
                  <a:cubicBezTo>
                    <a:pt x="19968" y="1800"/>
                    <a:pt x="19872" y="1646"/>
                    <a:pt x="19741" y="1646"/>
                  </a:cubicBezTo>
                  <a:close/>
                  <a:moveTo>
                    <a:pt x="20323" y="1646"/>
                  </a:moveTo>
                  <a:cubicBezTo>
                    <a:pt x="20193" y="1646"/>
                    <a:pt x="20077" y="1800"/>
                    <a:pt x="20064" y="1990"/>
                  </a:cubicBezTo>
                  <a:cubicBezTo>
                    <a:pt x="20052" y="2182"/>
                    <a:pt x="20148" y="2337"/>
                    <a:pt x="20280" y="2337"/>
                  </a:cubicBezTo>
                  <a:cubicBezTo>
                    <a:pt x="20412" y="2337"/>
                    <a:pt x="20528" y="2182"/>
                    <a:pt x="20540" y="1990"/>
                  </a:cubicBezTo>
                  <a:cubicBezTo>
                    <a:pt x="20551" y="1800"/>
                    <a:pt x="20454" y="1646"/>
                    <a:pt x="20323" y="1646"/>
                  </a:cubicBezTo>
                  <a:close/>
                  <a:moveTo>
                    <a:pt x="20906" y="1646"/>
                  </a:moveTo>
                  <a:cubicBezTo>
                    <a:pt x="20775" y="1646"/>
                    <a:pt x="20660" y="1800"/>
                    <a:pt x="20649" y="1990"/>
                  </a:cubicBezTo>
                  <a:cubicBezTo>
                    <a:pt x="20638" y="2182"/>
                    <a:pt x="20736" y="2337"/>
                    <a:pt x="20868" y="2337"/>
                  </a:cubicBezTo>
                  <a:cubicBezTo>
                    <a:pt x="21000" y="2337"/>
                    <a:pt x="21114" y="2182"/>
                    <a:pt x="21124" y="1990"/>
                  </a:cubicBezTo>
                  <a:cubicBezTo>
                    <a:pt x="21134" y="1800"/>
                    <a:pt x="21036" y="1646"/>
                    <a:pt x="20906" y="1646"/>
                  </a:cubicBezTo>
                  <a:close/>
                  <a:moveTo>
                    <a:pt x="8535" y="2482"/>
                  </a:moveTo>
                  <a:cubicBezTo>
                    <a:pt x="8403" y="2482"/>
                    <a:pt x="8261" y="2639"/>
                    <a:pt x="8218" y="2834"/>
                  </a:cubicBezTo>
                  <a:cubicBezTo>
                    <a:pt x="8174" y="3029"/>
                    <a:pt x="8247" y="3189"/>
                    <a:pt x="8380" y="3189"/>
                  </a:cubicBezTo>
                  <a:cubicBezTo>
                    <a:pt x="8514" y="3189"/>
                    <a:pt x="8657" y="3029"/>
                    <a:pt x="8699" y="2834"/>
                  </a:cubicBezTo>
                  <a:cubicBezTo>
                    <a:pt x="8741" y="2639"/>
                    <a:pt x="8667" y="2482"/>
                    <a:pt x="8535" y="2482"/>
                  </a:cubicBezTo>
                  <a:close/>
                  <a:moveTo>
                    <a:pt x="9127" y="2482"/>
                  </a:moveTo>
                  <a:cubicBezTo>
                    <a:pt x="8995" y="2482"/>
                    <a:pt x="8854" y="2639"/>
                    <a:pt x="8812" y="2834"/>
                  </a:cubicBezTo>
                  <a:cubicBezTo>
                    <a:pt x="8770" y="3029"/>
                    <a:pt x="8844" y="3189"/>
                    <a:pt x="8978" y="3189"/>
                  </a:cubicBezTo>
                  <a:cubicBezTo>
                    <a:pt x="9111" y="3189"/>
                    <a:pt x="9253" y="3029"/>
                    <a:pt x="9293" y="2834"/>
                  </a:cubicBezTo>
                  <a:cubicBezTo>
                    <a:pt x="9334" y="2639"/>
                    <a:pt x="9259" y="2482"/>
                    <a:pt x="9127" y="2482"/>
                  </a:cubicBezTo>
                  <a:close/>
                  <a:moveTo>
                    <a:pt x="9709" y="2482"/>
                  </a:moveTo>
                  <a:cubicBezTo>
                    <a:pt x="9576" y="2482"/>
                    <a:pt x="9437" y="2639"/>
                    <a:pt x="9397" y="2834"/>
                  </a:cubicBezTo>
                  <a:cubicBezTo>
                    <a:pt x="9356" y="3029"/>
                    <a:pt x="9431" y="3189"/>
                    <a:pt x="9565" y="3189"/>
                  </a:cubicBezTo>
                  <a:cubicBezTo>
                    <a:pt x="9698" y="3189"/>
                    <a:pt x="9839" y="3029"/>
                    <a:pt x="9878" y="2834"/>
                  </a:cubicBezTo>
                  <a:cubicBezTo>
                    <a:pt x="9917" y="2639"/>
                    <a:pt x="9841" y="2482"/>
                    <a:pt x="9709" y="2482"/>
                  </a:cubicBezTo>
                  <a:close/>
                  <a:moveTo>
                    <a:pt x="10301" y="2482"/>
                  </a:moveTo>
                  <a:cubicBezTo>
                    <a:pt x="10168" y="2482"/>
                    <a:pt x="10030" y="2639"/>
                    <a:pt x="9991" y="2834"/>
                  </a:cubicBezTo>
                  <a:cubicBezTo>
                    <a:pt x="9953" y="3029"/>
                    <a:pt x="10029" y="3189"/>
                    <a:pt x="10162" y="3189"/>
                  </a:cubicBezTo>
                  <a:cubicBezTo>
                    <a:pt x="10296" y="3189"/>
                    <a:pt x="10435" y="3029"/>
                    <a:pt x="10472" y="2834"/>
                  </a:cubicBezTo>
                  <a:cubicBezTo>
                    <a:pt x="10510" y="2639"/>
                    <a:pt x="10433" y="2482"/>
                    <a:pt x="10301" y="2482"/>
                  </a:cubicBezTo>
                  <a:close/>
                  <a:moveTo>
                    <a:pt x="10882" y="2482"/>
                  </a:moveTo>
                  <a:cubicBezTo>
                    <a:pt x="10750" y="2482"/>
                    <a:pt x="10613" y="2639"/>
                    <a:pt x="10576" y="2834"/>
                  </a:cubicBezTo>
                  <a:cubicBezTo>
                    <a:pt x="10538" y="3029"/>
                    <a:pt x="10617" y="3189"/>
                    <a:pt x="10750" y="3189"/>
                  </a:cubicBezTo>
                  <a:cubicBezTo>
                    <a:pt x="10883" y="3189"/>
                    <a:pt x="11021" y="3029"/>
                    <a:pt x="11057" y="2834"/>
                  </a:cubicBezTo>
                  <a:cubicBezTo>
                    <a:pt x="11093" y="2639"/>
                    <a:pt x="11015" y="2482"/>
                    <a:pt x="10882" y="2482"/>
                  </a:cubicBezTo>
                  <a:close/>
                  <a:moveTo>
                    <a:pt x="11474" y="2482"/>
                  </a:moveTo>
                  <a:cubicBezTo>
                    <a:pt x="11342" y="2482"/>
                    <a:pt x="11206" y="2639"/>
                    <a:pt x="11170" y="2834"/>
                  </a:cubicBezTo>
                  <a:cubicBezTo>
                    <a:pt x="11135" y="3029"/>
                    <a:pt x="11214" y="3189"/>
                    <a:pt x="11347" y="3189"/>
                  </a:cubicBezTo>
                  <a:cubicBezTo>
                    <a:pt x="11481" y="3189"/>
                    <a:pt x="11617" y="3029"/>
                    <a:pt x="11651" y="2834"/>
                  </a:cubicBezTo>
                  <a:cubicBezTo>
                    <a:pt x="11686" y="2639"/>
                    <a:pt x="11606" y="2482"/>
                    <a:pt x="11474" y="2482"/>
                  </a:cubicBezTo>
                  <a:close/>
                  <a:moveTo>
                    <a:pt x="14986" y="2482"/>
                  </a:moveTo>
                  <a:cubicBezTo>
                    <a:pt x="14854" y="2482"/>
                    <a:pt x="14725" y="2639"/>
                    <a:pt x="14699" y="2834"/>
                  </a:cubicBezTo>
                  <a:cubicBezTo>
                    <a:pt x="14672" y="3029"/>
                    <a:pt x="14759" y="3189"/>
                    <a:pt x="14892" y="3189"/>
                  </a:cubicBezTo>
                  <a:cubicBezTo>
                    <a:pt x="15026" y="3189"/>
                    <a:pt x="15155" y="3029"/>
                    <a:pt x="15180" y="2834"/>
                  </a:cubicBezTo>
                  <a:cubicBezTo>
                    <a:pt x="15205" y="2639"/>
                    <a:pt x="15118" y="2482"/>
                    <a:pt x="14986" y="2482"/>
                  </a:cubicBezTo>
                  <a:close/>
                  <a:moveTo>
                    <a:pt x="15578" y="2482"/>
                  </a:moveTo>
                  <a:cubicBezTo>
                    <a:pt x="15446" y="2482"/>
                    <a:pt x="15319" y="2639"/>
                    <a:pt x="15294" y="2834"/>
                  </a:cubicBezTo>
                  <a:cubicBezTo>
                    <a:pt x="15269" y="3029"/>
                    <a:pt x="15356" y="3189"/>
                    <a:pt x="15490" y="3189"/>
                  </a:cubicBezTo>
                  <a:cubicBezTo>
                    <a:pt x="15623" y="3189"/>
                    <a:pt x="15751" y="3029"/>
                    <a:pt x="15775" y="2834"/>
                  </a:cubicBezTo>
                  <a:cubicBezTo>
                    <a:pt x="15799" y="2639"/>
                    <a:pt x="15711" y="2482"/>
                    <a:pt x="15578" y="2482"/>
                  </a:cubicBezTo>
                  <a:close/>
                  <a:moveTo>
                    <a:pt x="16161" y="2482"/>
                  </a:moveTo>
                  <a:cubicBezTo>
                    <a:pt x="16028" y="2482"/>
                    <a:pt x="15902" y="2639"/>
                    <a:pt x="15879" y="2834"/>
                  </a:cubicBezTo>
                  <a:cubicBezTo>
                    <a:pt x="15855" y="3029"/>
                    <a:pt x="15944" y="3189"/>
                    <a:pt x="16078" y="3189"/>
                  </a:cubicBezTo>
                  <a:cubicBezTo>
                    <a:pt x="16211" y="3189"/>
                    <a:pt x="16337" y="3029"/>
                    <a:pt x="16360" y="2834"/>
                  </a:cubicBezTo>
                  <a:cubicBezTo>
                    <a:pt x="16382" y="2639"/>
                    <a:pt x="16293" y="2482"/>
                    <a:pt x="16161" y="2482"/>
                  </a:cubicBezTo>
                  <a:close/>
                  <a:moveTo>
                    <a:pt x="16752" y="2482"/>
                  </a:moveTo>
                  <a:cubicBezTo>
                    <a:pt x="16620" y="2482"/>
                    <a:pt x="16496" y="2639"/>
                    <a:pt x="16474" y="2834"/>
                  </a:cubicBezTo>
                  <a:cubicBezTo>
                    <a:pt x="16452" y="3029"/>
                    <a:pt x="16542" y="3189"/>
                    <a:pt x="16675" y="3189"/>
                  </a:cubicBezTo>
                  <a:cubicBezTo>
                    <a:pt x="16809" y="3189"/>
                    <a:pt x="16934" y="3029"/>
                    <a:pt x="16955" y="2834"/>
                  </a:cubicBezTo>
                  <a:cubicBezTo>
                    <a:pt x="16975" y="2639"/>
                    <a:pt x="16885" y="2482"/>
                    <a:pt x="16752" y="2482"/>
                  </a:cubicBezTo>
                  <a:close/>
                  <a:moveTo>
                    <a:pt x="17335" y="2482"/>
                  </a:moveTo>
                  <a:cubicBezTo>
                    <a:pt x="17203" y="2482"/>
                    <a:pt x="17079" y="2639"/>
                    <a:pt x="17058" y="2834"/>
                  </a:cubicBezTo>
                  <a:cubicBezTo>
                    <a:pt x="17038" y="3029"/>
                    <a:pt x="17130" y="3189"/>
                    <a:pt x="17263" y="3189"/>
                  </a:cubicBezTo>
                  <a:cubicBezTo>
                    <a:pt x="17396" y="3189"/>
                    <a:pt x="17520" y="3029"/>
                    <a:pt x="17540" y="2834"/>
                  </a:cubicBezTo>
                  <a:cubicBezTo>
                    <a:pt x="17559" y="2639"/>
                    <a:pt x="17467" y="2482"/>
                    <a:pt x="17335" y="2482"/>
                  </a:cubicBezTo>
                  <a:close/>
                  <a:moveTo>
                    <a:pt x="17927" y="2482"/>
                  </a:moveTo>
                  <a:cubicBezTo>
                    <a:pt x="17795" y="2482"/>
                    <a:pt x="17672" y="2639"/>
                    <a:pt x="17653" y="2834"/>
                  </a:cubicBezTo>
                  <a:cubicBezTo>
                    <a:pt x="17634" y="3029"/>
                    <a:pt x="17727" y="3189"/>
                    <a:pt x="17861" y="3189"/>
                  </a:cubicBezTo>
                  <a:cubicBezTo>
                    <a:pt x="17994" y="3189"/>
                    <a:pt x="18117" y="3029"/>
                    <a:pt x="18135" y="2834"/>
                  </a:cubicBezTo>
                  <a:cubicBezTo>
                    <a:pt x="18152" y="2639"/>
                    <a:pt x="18059" y="2482"/>
                    <a:pt x="17927" y="2482"/>
                  </a:cubicBezTo>
                  <a:close/>
                  <a:moveTo>
                    <a:pt x="18509" y="2482"/>
                  </a:moveTo>
                  <a:cubicBezTo>
                    <a:pt x="18377" y="2482"/>
                    <a:pt x="18256" y="2639"/>
                    <a:pt x="18238" y="2834"/>
                  </a:cubicBezTo>
                  <a:cubicBezTo>
                    <a:pt x="18221" y="3029"/>
                    <a:pt x="18315" y="3189"/>
                    <a:pt x="18448" y="3189"/>
                  </a:cubicBezTo>
                  <a:cubicBezTo>
                    <a:pt x="18582" y="3189"/>
                    <a:pt x="18703" y="3029"/>
                    <a:pt x="18719" y="2834"/>
                  </a:cubicBezTo>
                  <a:cubicBezTo>
                    <a:pt x="18736" y="2639"/>
                    <a:pt x="18642" y="2482"/>
                    <a:pt x="18509" y="2482"/>
                  </a:cubicBezTo>
                  <a:close/>
                  <a:moveTo>
                    <a:pt x="19102" y="2482"/>
                  </a:moveTo>
                  <a:cubicBezTo>
                    <a:pt x="18969" y="2482"/>
                    <a:pt x="18849" y="2639"/>
                    <a:pt x="18834" y="2834"/>
                  </a:cubicBezTo>
                  <a:cubicBezTo>
                    <a:pt x="18818" y="3029"/>
                    <a:pt x="18913" y="3189"/>
                    <a:pt x="19046" y="3189"/>
                  </a:cubicBezTo>
                  <a:cubicBezTo>
                    <a:pt x="19180" y="3189"/>
                    <a:pt x="19300" y="3029"/>
                    <a:pt x="19315" y="2834"/>
                  </a:cubicBezTo>
                  <a:cubicBezTo>
                    <a:pt x="19329" y="2639"/>
                    <a:pt x="19234" y="2482"/>
                    <a:pt x="19102" y="2482"/>
                  </a:cubicBezTo>
                  <a:close/>
                  <a:moveTo>
                    <a:pt x="19684" y="2482"/>
                  </a:moveTo>
                  <a:cubicBezTo>
                    <a:pt x="19551" y="2482"/>
                    <a:pt x="19433" y="2639"/>
                    <a:pt x="19419" y="2834"/>
                  </a:cubicBezTo>
                  <a:cubicBezTo>
                    <a:pt x="19404" y="3029"/>
                    <a:pt x="19500" y="3189"/>
                    <a:pt x="19634" y="3189"/>
                  </a:cubicBezTo>
                  <a:cubicBezTo>
                    <a:pt x="19767" y="3189"/>
                    <a:pt x="19886" y="3029"/>
                    <a:pt x="19900" y="2834"/>
                  </a:cubicBezTo>
                  <a:cubicBezTo>
                    <a:pt x="19913" y="2639"/>
                    <a:pt x="19816" y="2482"/>
                    <a:pt x="19684" y="2482"/>
                  </a:cubicBezTo>
                  <a:close/>
                  <a:moveTo>
                    <a:pt x="20266" y="2482"/>
                  </a:moveTo>
                  <a:cubicBezTo>
                    <a:pt x="20134" y="2482"/>
                    <a:pt x="20016" y="2639"/>
                    <a:pt x="20004" y="2834"/>
                  </a:cubicBezTo>
                  <a:cubicBezTo>
                    <a:pt x="19991" y="3029"/>
                    <a:pt x="20088" y="3189"/>
                    <a:pt x="20222" y="3189"/>
                  </a:cubicBezTo>
                  <a:cubicBezTo>
                    <a:pt x="20355" y="3189"/>
                    <a:pt x="20473" y="3029"/>
                    <a:pt x="20485" y="2834"/>
                  </a:cubicBezTo>
                  <a:cubicBezTo>
                    <a:pt x="20496" y="2639"/>
                    <a:pt x="20398" y="2482"/>
                    <a:pt x="20266" y="2482"/>
                  </a:cubicBezTo>
                  <a:close/>
                  <a:moveTo>
                    <a:pt x="7757" y="3368"/>
                  </a:moveTo>
                  <a:cubicBezTo>
                    <a:pt x="7623" y="3368"/>
                    <a:pt x="7477" y="3529"/>
                    <a:pt x="7432" y="3728"/>
                  </a:cubicBezTo>
                  <a:cubicBezTo>
                    <a:pt x="7386" y="3928"/>
                    <a:pt x="7458" y="4091"/>
                    <a:pt x="7593" y="4091"/>
                  </a:cubicBezTo>
                  <a:cubicBezTo>
                    <a:pt x="7728" y="4091"/>
                    <a:pt x="7874" y="3928"/>
                    <a:pt x="7918" y="3728"/>
                  </a:cubicBezTo>
                  <a:cubicBezTo>
                    <a:pt x="7963" y="3529"/>
                    <a:pt x="7890" y="3368"/>
                    <a:pt x="7757" y="3368"/>
                  </a:cubicBezTo>
                  <a:close/>
                  <a:moveTo>
                    <a:pt x="8348" y="3368"/>
                  </a:moveTo>
                  <a:cubicBezTo>
                    <a:pt x="8214" y="3368"/>
                    <a:pt x="8070" y="3529"/>
                    <a:pt x="8026" y="3728"/>
                  </a:cubicBezTo>
                  <a:cubicBezTo>
                    <a:pt x="7982" y="3928"/>
                    <a:pt x="8055" y="4091"/>
                    <a:pt x="8190" y="4091"/>
                  </a:cubicBezTo>
                  <a:cubicBezTo>
                    <a:pt x="8325" y="4091"/>
                    <a:pt x="8470" y="3928"/>
                    <a:pt x="8513" y="3728"/>
                  </a:cubicBezTo>
                  <a:cubicBezTo>
                    <a:pt x="8556" y="3529"/>
                    <a:pt x="8482" y="3368"/>
                    <a:pt x="8348" y="3368"/>
                  </a:cubicBezTo>
                  <a:close/>
                  <a:moveTo>
                    <a:pt x="8940" y="3368"/>
                  </a:moveTo>
                  <a:cubicBezTo>
                    <a:pt x="8806" y="3368"/>
                    <a:pt x="8663" y="3529"/>
                    <a:pt x="8621" y="3728"/>
                  </a:cubicBezTo>
                  <a:cubicBezTo>
                    <a:pt x="8578" y="3928"/>
                    <a:pt x="8653" y="4091"/>
                    <a:pt x="8787" y="4091"/>
                  </a:cubicBezTo>
                  <a:cubicBezTo>
                    <a:pt x="8923" y="4091"/>
                    <a:pt x="9066" y="3928"/>
                    <a:pt x="9108" y="3728"/>
                  </a:cubicBezTo>
                  <a:cubicBezTo>
                    <a:pt x="9149" y="3529"/>
                    <a:pt x="9074" y="3368"/>
                    <a:pt x="8940" y="3368"/>
                  </a:cubicBezTo>
                  <a:close/>
                  <a:moveTo>
                    <a:pt x="9532" y="3368"/>
                  </a:moveTo>
                  <a:cubicBezTo>
                    <a:pt x="9398" y="3368"/>
                    <a:pt x="9256" y="3529"/>
                    <a:pt x="9215" y="3728"/>
                  </a:cubicBezTo>
                  <a:cubicBezTo>
                    <a:pt x="9174" y="3928"/>
                    <a:pt x="9250" y="4091"/>
                    <a:pt x="9385" y="4091"/>
                  </a:cubicBezTo>
                  <a:cubicBezTo>
                    <a:pt x="9520" y="4091"/>
                    <a:pt x="9662" y="3928"/>
                    <a:pt x="9702" y="3728"/>
                  </a:cubicBezTo>
                  <a:cubicBezTo>
                    <a:pt x="9742" y="3529"/>
                    <a:pt x="9665" y="3368"/>
                    <a:pt x="9532" y="3368"/>
                  </a:cubicBezTo>
                  <a:close/>
                  <a:moveTo>
                    <a:pt x="10124" y="3368"/>
                  </a:moveTo>
                  <a:cubicBezTo>
                    <a:pt x="9990" y="3368"/>
                    <a:pt x="9849" y="3529"/>
                    <a:pt x="9810" y="3728"/>
                  </a:cubicBezTo>
                  <a:cubicBezTo>
                    <a:pt x="9770" y="3928"/>
                    <a:pt x="9847" y="4091"/>
                    <a:pt x="9982" y="4091"/>
                  </a:cubicBezTo>
                  <a:cubicBezTo>
                    <a:pt x="10117" y="4091"/>
                    <a:pt x="10258" y="3928"/>
                    <a:pt x="10297" y="3728"/>
                  </a:cubicBezTo>
                  <a:cubicBezTo>
                    <a:pt x="10335" y="3529"/>
                    <a:pt x="10257" y="3368"/>
                    <a:pt x="10124" y="3368"/>
                  </a:cubicBezTo>
                  <a:close/>
                  <a:moveTo>
                    <a:pt x="10716" y="3368"/>
                  </a:moveTo>
                  <a:cubicBezTo>
                    <a:pt x="10582" y="3368"/>
                    <a:pt x="10443" y="3529"/>
                    <a:pt x="10405" y="3728"/>
                  </a:cubicBezTo>
                  <a:cubicBezTo>
                    <a:pt x="10366" y="3928"/>
                    <a:pt x="10445" y="4091"/>
                    <a:pt x="10580" y="4091"/>
                  </a:cubicBezTo>
                  <a:cubicBezTo>
                    <a:pt x="10715" y="4091"/>
                    <a:pt x="10854" y="3928"/>
                    <a:pt x="10891" y="3728"/>
                  </a:cubicBezTo>
                  <a:cubicBezTo>
                    <a:pt x="10928" y="3529"/>
                    <a:pt x="10849" y="3368"/>
                    <a:pt x="10716" y="3368"/>
                  </a:cubicBezTo>
                  <a:close/>
                  <a:moveTo>
                    <a:pt x="11317" y="3368"/>
                  </a:moveTo>
                  <a:cubicBezTo>
                    <a:pt x="11183" y="3368"/>
                    <a:pt x="11046" y="3529"/>
                    <a:pt x="11009" y="3728"/>
                  </a:cubicBezTo>
                  <a:cubicBezTo>
                    <a:pt x="10973" y="3928"/>
                    <a:pt x="11052" y="4091"/>
                    <a:pt x="11187" y="4091"/>
                  </a:cubicBezTo>
                  <a:cubicBezTo>
                    <a:pt x="11322" y="4091"/>
                    <a:pt x="11460" y="3928"/>
                    <a:pt x="11496" y="3728"/>
                  </a:cubicBezTo>
                  <a:cubicBezTo>
                    <a:pt x="11531" y="3529"/>
                    <a:pt x="11451" y="3368"/>
                    <a:pt x="11317" y="3368"/>
                  </a:cubicBezTo>
                  <a:close/>
                  <a:moveTo>
                    <a:pt x="11909" y="3368"/>
                  </a:moveTo>
                  <a:cubicBezTo>
                    <a:pt x="11775" y="3368"/>
                    <a:pt x="11639" y="3529"/>
                    <a:pt x="11604" y="3728"/>
                  </a:cubicBezTo>
                  <a:cubicBezTo>
                    <a:pt x="11569" y="3928"/>
                    <a:pt x="11650" y="4091"/>
                    <a:pt x="11785" y="4091"/>
                  </a:cubicBezTo>
                  <a:cubicBezTo>
                    <a:pt x="11920" y="4091"/>
                    <a:pt x="12057" y="3928"/>
                    <a:pt x="12091" y="3728"/>
                  </a:cubicBezTo>
                  <a:cubicBezTo>
                    <a:pt x="12124" y="3529"/>
                    <a:pt x="12043" y="3368"/>
                    <a:pt x="11909" y="3368"/>
                  </a:cubicBezTo>
                  <a:close/>
                  <a:moveTo>
                    <a:pt x="12501" y="3368"/>
                  </a:moveTo>
                  <a:cubicBezTo>
                    <a:pt x="12368" y="3368"/>
                    <a:pt x="12232" y="3529"/>
                    <a:pt x="12199" y="3728"/>
                  </a:cubicBezTo>
                  <a:cubicBezTo>
                    <a:pt x="12165" y="3928"/>
                    <a:pt x="12248" y="4091"/>
                    <a:pt x="12383" y="4091"/>
                  </a:cubicBezTo>
                  <a:cubicBezTo>
                    <a:pt x="12518" y="4091"/>
                    <a:pt x="12653" y="3928"/>
                    <a:pt x="12685" y="3728"/>
                  </a:cubicBezTo>
                  <a:cubicBezTo>
                    <a:pt x="12718" y="3529"/>
                    <a:pt x="12635" y="3368"/>
                    <a:pt x="12501" y="3368"/>
                  </a:cubicBezTo>
                  <a:close/>
                  <a:moveTo>
                    <a:pt x="13093" y="3368"/>
                  </a:moveTo>
                  <a:cubicBezTo>
                    <a:pt x="12959" y="3368"/>
                    <a:pt x="12825" y="3529"/>
                    <a:pt x="12794" y="3728"/>
                  </a:cubicBezTo>
                  <a:cubicBezTo>
                    <a:pt x="12762" y="3928"/>
                    <a:pt x="12845" y="4091"/>
                    <a:pt x="12980" y="4091"/>
                  </a:cubicBezTo>
                  <a:cubicBezTo>
                    <a:pt x="13115" y="4091"/>
                    <a:pt x="13250" y="3928"/>
                    <a:pt x="13280" y="3728"/>
                  </a:cubicBezTo>
                  <a:cubicBezTo>
                    <a:pt x="13311" y="3529"/>
                    <a:pt x="13227" y="3368"/>
                    <a:pt x="13093" y="3368"/>
                  </a:cubicBezTo>
                  <a:close/>
                  <a:moveTo>
                    <a:pt x="13685" y="3368"/>
                  </a:moveTo>
                  <a:cubicBezTo>
                    <a:pt x="13551" y="3368"/>
                    <a:pt x="13419" y="3529"/>
                    <a:pt x="13388" y="3728"/>
                  </a:cubicBezTo>
                  <a:cubicBezTo>
                    <a:pt x="13358" y="3928"/>
                    <a:pt x="13443" y="4091"/>
                    <a:pt x="13578" y="4091"/>
                  </a:cubicBezTo>
                  <a:cubicBezTo>
                    <a:pt x="13713" y="4091"/>
                    <a:pt x="13846" y="3928"/>
                    <a:pt x="13875" y="3728"/>
                  </a:cubicBezTo>
                  <a:cubicBezTo>
                    <a:pt x="13904" y="3529"/>
                    <a:pt x="13819" y="3368"/>
                    <a:pt x="13685" y="3368"/>
                  </a:cubicBezTo>
                  <a:close/>
                  <a:moveTo>
                    <a:pt x="16063" y="3368"/>
                  </a:moveTo>
                  <a:cubicBezTo>
                    <a:pt x="15930" y="3368"/>
                    <a:pt x="15802" y="3529"/>
                    <a:pt x="15778" y="3728"/>
                  </a:cubicBezTo>
                  <a:cubicBezTo>
                    <a:pt x="15754" y="3928"/>
                    <a:pt x="15844" y="4091"/>
                    <a:pt x="15979" y="4091"/>
                  </a:cubicBezTo>
                  <a:cubicBezTo>
                    <a:pt x="16113" y="4091"/>
                    <a:pt x="16242" y="3928"/>
                    <a:pt x="16265" y="3728"/>
                  </a:cubicBezTo>
                  <a:cubicBezTo>
                    <a:pt x="16287" y="3529"/>
                    <a:pt x="16197" y="3368"/>
                    <a:pt x="16063" y="3368"/>
                  </a:cubicBezTo>
                  <a:close/>
                  <a:moveTo>
                    <a:pt x="16655" y="3368"/>
                  </a:moveTo>
                  <a:cubicBezTo>
                    <a:pt x="16521" y="3368"/>
                    <a:pt x="16395" y="3529"/>
                    <a:pt x="16373" y="3728"/>
                  </a:cubicBezTo>
                  <a:cubicBezTo>
                    <a:pt x="16350" y="3928"/>
                    <a:pt x="16441" y="4091"/>
                    <a:pt x="16576" y="4091"/>
                  </a:cubicBezTo>
                  <a:cubicBezTo>
                    <a:pt x="16711" y="4091"/>
                    <a:pt x="16838" y="3928"/>
                    <a:pt x="16859" y="3728"/>
                  </a:cubicBezTo>
                  <a:cubicBezTo>
                    <a:pt x="16881" y="3529"/>
                    <a:pt x="16789" y="3368"/>
                    <a:pt x="16655" y="3368"/>
                  </a:cubicBezTo>
                  <a:close/>
                  <a:moveTo>
                    <a:pt x="17248" y="3368"/>
                  </a:moveTo>
                  <a:cubicBezTo>
                    <a:pt x="17114" y="3368"/>
                    <a:pt x="16988" y="3529"/>
                    <a:pt x="16968" y="3728"/>
                  </a:cubicBezTo>
                  <a:cubicBezTo>
                    <a:pt x="16947" y="3928"/>
                    <a:pt x="17039" y="4091"/>
                    <a:pt x="17174" y="4091"/>
                  </a:cubicBezTo>
                  <a:cubicBezTo>
                    <a:pt x="17309" y="4091"/>
                    <a:pt x="17435" y="3928"/>
                    <a:pt x="17454" y="3728"/>
                  </a:cubicBezTo>
                  <a:cubicBezTo>
                    <a:pt x="17474" y="3529"/>
                    <a:pt x="17381" y="3368"/>
                    <a:pt x="17248" y="3368"/>
                  </a:cubicBezTo>
                  <a:close/>
                  <a:moveTo>
                    <a:pt x="17840" y="3368"/>
                  </a:moveTo>
                  <a:cubicBezTo>
                    <a:pt x="17706" y="3368"/>
                    <a:pt x="17582" y="3529"/>
                    <a:pt x="17563" y="3728"/>
                  </a:cubicBezTo>
                  <a:cubicBezTo>
                    <a:pt x="17543" y="3928"/>
                    <a:pt x="17637" y="4091"/>
                    <a:pt x="17772" y="4091"/>
                  </a:cubicBezTo>
                  <a:cubicBezTo>
                    <a:pt x="17907" y="4091"/>
                    <a:pt x="18031" y="3928"/>
                    <a:pt x="18049" y="3728"/>
                  </a:cubicBezTo>
                  <a:cubicBezTo>
                    <a:pt x="18067" y="3529"/>
                    <a:pt x="17974" y="3368"/>
                    <a:pt x="17840" y="3368"/>
                  </a:cubicBezTo>
                  <a:close/>
                  <a:moveTo>
                    <a:pt x="18432" y="3368"/>
                  </a:moveTo>
                  <a:cubicBezTo>
                    <a:pt x="18298" y="3368"/>
                    <a:pt x="18176" y="3529"/>
                    <a:pt x="18158" y="3728"/>
                  </a:cubicBezTo>
                  <a:cubicBezTo>
                    <a:pt x="18140" y="3928"/>
                    <a:pt x="18234" y="4091"/>
                    <a:pt x="18370" y="4091"/>
                  </a:cubicBezTo>
                  <a:cubicBezTo>
                    <a:pt x="18505" y="4091"/>
                    <a:pt x="18628" y="3928"/>
                    <a:pt x="18644" y="3728"/>
                  </a:cubicBezTo>
                  <a:cubicBezTo>
                    <a:pt x="18661" y="3529"/>
                    <a:pt x="18566" y="3368"/>
                    <a:pt x="18432" y="3368"/>
                  </a:cubicBezTo>
                  <a:close/>
                  <a:moveTo>
                    <a:pt x="19024" y="3368"/>
                  </a:moveTo>
                  <a:cubicBezTo>
                    <a:pt x="18891" y="3368"/>
                    <a:pt x="18769" y="3529"/>
                    <a:pt x="18753" y="3728"/>
                  </a:cubicBezTo>
                  <a:cubicBezTo>
                    <a:pt x="18736" y="3928"/>
                    <a:pt x="18833" y="4091"/>
                    <a:pt x="18968" y="4091"/>
                  </a:cubicBezTo>
                  <a:cubicBezTo>
                    <a:pt x="19103" y="4091"/>
                    <a:pt x="19224" y="3928"/>
                    <a:pt x="19239" y="3728"/>
                  </a:cubicBezTo>
                  <a:cubicBezTo>
                    <a:pt x="19254" y="3529"/>
                    <a:pt x="19158" y="3368"/>
                    <a:pt x="19024" y="3368"/>
                  </a:cubicBezTo>
                  <a:close/>
                  <a:moveTo>
                    <a:pt x="19627" y="3368"/>
                  </a:moveTo>
                  <a:cubicBezTo>
                    <a:pt x="19493" y="3368"/>
                    <a:pt x="19373" y="3529"/>
                    <a:pt x="19358" y="3728"/>
                  </a:cubicBezTo>
                  <a:cubicBezTo>
                    <a:pt x="19343" y="3928"/>
                    <a:pt x="19441" y="4091"/>
                    <a:pt x="19576" y="4091"/>
                  </a:cubicBezTo>
                  <a:cubicBezTo>
                    <a:pt x="19711" y="4091"/>
                    <a:pt x="19831" y="3928"/>
                    <a:pt x="19845" y="3728"/>
                  </a:cubicBezTo>
                  <a:cubicBezTo>
                    <a:pt x="19858" y="3529"/>
                    <a:pt x="19760" y="3368"/>
                    <a:pt x="19627" y="3368"/>
                  </a:cubicBezTo>
                  <a:close/>
                  <a:moveTo>
                    <a:pt x="20219" y="3368"/>
                  </a:moveTo>
                  <a:cubicBezTo>
                    <a:pt x="20085" y="3368"/>
                    <a:pt x="19966" y="3529"/>
                    <a:pt x="19953" y="3728"/>
                  </a:cubicBezTo>
                  <a:cubicBezTo>
                    <a:pt x="19940" y="3928"/>
                    <a:pt x="20039" y="4091"/>
                    <a:pt x="20174" y="4091"/>
                  </a:cubicBezTo>
                  <a:cubicBezTo>
                    <a:pt x="20309" y="4091"/>
                    <a:pt x="20428" y="3928"/>
                    <a:pt x="20440" y="3728"/>
                  </a:cubicBezTo>
                  <a:cubicBezTo>
                    <a:pt x="20452" y="3529"/>
                    <a:pt x="20352" y="3368"/>
                    <a:pt x="20219" y="3368"/>
                  </a:cubicBezTo>
                  <a:close/>
                  <a:moveTo>
                    <a:pt x="2146" y="4254"/>
                  </a:moveTo>
                  <a:cubicBezTo>
                    <a:pt x="2010" y="4254"/>
                    <a:pt x="1851" y="4419"/>
                    <a:pt x="1790" y="4623"/>
                  </a:cubicBezTo>
                  <a:cubicBezTo>
                    <a:pt x="1729" y="4828"/>
                    <a:pt x="1790" y="4995"/>
                    <a:pt x="1926" y="4995"/>
                  </a:cubicBezTo>
                  <a:cubicBezTo>
                    <a:pt x="2063" y="4995"/>
                    <a:pt x="2223" y="4828"/>
                    <a:pt x="2283" y="4623"/>
                  </a:cubicBezTo>
                  <a:cubicBezTo>
                    <a:pt x="2342" y="4419"/>
                    <a:pt x="2281" y="4254"/>
                    <a:pt x="2146" y="4254"/>
                  </a:cubicBezTo>
                  <a:close/>
                  <a:moveTo>
                    <a:pt x="2747" y="4254"/>
                  </a:moveTo>
                  <a:cubicBezTo>
                    <a:pt x="2612" y="4254"/>
                    <a:pt x="2454" y="4419"/>
                    <a:pt x="2395" y="4623"/>
                  </a:cubicBezTo>
                  <a:cubicBezTo>
                    <a:pt x="2335" y="4828"/>
                    <a:pt x="2397" y="4995"/>
                    <a:pt x="2533" y="4995"/>
                  </a:cubicBezTo>
                  <a:cubicBezTo>
                    <a:pt x="2670" y="4995"/>
                    <a:pt x="2829" y="4828"/>
                    <a:pt x="2887" y="4623"/>
                  </a:cubicBezTo>
                  <a:cubicBezTo>
                    <a:pt x="2945" y="4419"/>
                    <a:pt x="2883" y="4254"/>
                    <a:pt x="2747" y="4254"/>
                  </a:cubicBezTo>
                  <a:close/>
                  <a:moveTo>
                    <a:pt x="3349" y="4254"/>
                  </a:moveTo>
                  <a:cubicBezTo>
                    <a:pt x="3213" y="4254"/>
                    <a:pt x="3057" y="4419"/>
                    <a:pt x="2999" y="4623"/>
                  </a:cubicBezTo>
                  <a:cubicBezTo>
                    <a:pt x="2941" y="4828"/>
                    <a:pt x="3004" y="4995"/>
                    <a:pt x="3141" y="4995"/>
                  </a:cubicBezTo>
                  <a:cubicBezTo>
                    <a:pt x="3277" y="4995"/>
                    <a:pt x="3435" y="4828"/>
                    <a:pt x="3491" y="4623"/>
                  </a:cubicBezTo>
                  <a:cubicBezTo>
                    <a:pt x="3548" y="4419"/>
                    <a:pt x="3484" y="4254"/>
                    <a:pt x="3349" y="4254"/>
                  </a:cubicBezTo>
                  <a:close/>
                  <a:moveTo>
                    <a:pt x="3950" y="4254"/>
                  </a:moveTo>
                  <a:cubicBezTo>
                    <a:pt x="3815" y="4254"/>
                    <a:pt x="3660" y="4419"/>
                    <a:pt x="3603" y="4623"/>
                  </a:cubicBezTo>
                  <a:cubicBezTo>
                    <a:pt x="3547" y="4828"/>
                    <a:pt x="3611" y="4995"/>
                    <a:pt x="3748" y="4995"/>
                  </a:cubicBezTo>
                  <a:cubicBezTo>
                    <a:pt x="3884" y="4995"/>
                    <a:pt x="4040" y="4828"/>
                    <a:pt x="4096" y="4623"/>
                  </a:cubicBezTo>
                  <a:cubicBezTo>
                    <a:pt x="4151" y="4419"/>
                    <a:pt x="4086" y="4254"/>
                    <a:pt x="3950" y="4254"/>
                  </a:cubicBezTo>
                  <a:close/>
                  <a:moveTo>
                    <a:pt x="4552" y="4254"/>
                  </a:moveTo>
                  <a:cubicBezTo>
                    <a:pt x="4417" y="4254"/>
                    <a:pt x="4263" y="4419"/>
                    <a:pt x="4208" y="4623"/>
                  </a:cubicBezTo>
                  <a:cubicBezTo>
                    <a:pt x="4153" y="4828"/>
                    <a:pt x="4219" y="4995"/>
                    <a:pt x="4355" y="4995"/>
                  </a:cubicBezTo>
                  <a:cubicBezTo>
                    <a:pt x="4492" y="4995"/>
                    <a:pt x="4647" y="4828"/>
                    <a:pt x="4700" y="4623"/>
                  </a:cubicBezTo>
                  <a:cubicBezTo>
                    <a:pt x="4754" y="4419"/>
                    <a:pt x="4687" y="4254"/>
                    <a:pt x="4552" y="4254"/>
                  </a:cubicBezTo>
                  <a:close/>
                  <a:moveTo>
                    <a:pt x="5153" y="4254"/>
                  </a:moveTo>
                  <a:cubicBezTo>
                    <a:pt x="5018" y="4254"/>
                    <a:pt x="4865" y="4419"/>
                    <a:pt x="4812" y="4623"/>
                  </a:cubicBezTo>
                  <a:cubicBezTo>
                    <a:pt x="4759" y="4828"/>
                    <a:pt x="4826" y="4995"/>
                    <a:pt x="4963" y="4995"/>
                  </a:cubicBezTo>
                  <a:cubicBezTo>
                    <a:pt x="5099" y="4995"/>
                    <a:pt x="5252" y="4828"/>
                    <a:pt x="5305" y="4623"/>
                  </a:cubicBezTo>
                  <a:cubicBezTo>
                    <a:pt x="5356" y="4419"/>
                    <a:pt x="5288" y="4254"/>
                    <a:pt x="5153" y="4254"/>
                  </a:cubicBezTo>
                  <a:close/>
                  <a:moveTo>
                    <a:pt x="5755" y="4254"/>
                  </a:moveTo>
                  <a:cubicBezTo>
                    <a:pt x="5619" y="4254"/>
                    <a:pt x="5468" y="4419"/>
                    <a:pt x="5417" y="4623"/>
                  </a:cubicBezTo>
                  <a:cubicBezTo>
                    <a:pt x="5365" y="4828"/>
                    <a:pt x="5433" y="4995"/>
                    <a:pt x="5570" y="4995"/>
                  </a:cubicBezTo>
                  <a:cubicBezTo>
                    <a:pt x="5707" y="4995"/>
                    <a:pt x="5859" y="4828"/>
                    <a:pt x="5909" y="4623"/>
                  </a:cubicBezTo>
                  <a:cubicBezTo>
                    <a:pt x="5959" y="4419"/>
                    <a:pt x="5890" y="4254"/>
                    <a:pt x="5755" y="4254"/>
                  </a:cubicBezTo>
                  <a:close/>
                  <a:moveTo>
                    <a:pt x="6357" y="4254"/>
                  </a:moveTo>
                  <a:cubicBezTo>
                    <a:pt x="6221" y="4254"/>
                    <a:pt x="6071" y="4419"/>
                    <a:pt x="6021" y="4623"/>
                  </a:cubicBezTo>
                  <a:cubicBezTo>
                    <a:pt x="5971" y="4828"/>
                    <a:pt x="6041" y="4995"/>
                    <a:pt x="6177" y="4995"/>
                  </a:cubicBezTo>
                  <a:cubicBezTo>
                    <a:pt x="6314" y="4995"/>
                    <a:pt x="6465" y="4828"/>
                    <a:pt x="6514" y="4623"/>
                  </a:cubicBezTo>
                  <a:cubicBezTo>
                    <a:pt x="6562" y="4419"/>
                    <a:pt x="6492" y="4254"/>
                    <a:pt x="6357" y="4254"/>
                  </a:cubicBezTo>
                  <a:close/>
                  <a:moveTo>
                    <a:pt x="6948" y="4254"/>
                  </a:moveTo>
                  <a:cubicBezTo>
                    <a:pt x="6813" y="4254"/>
                    <a:pt x="6664" y="4419"/>
                    <a:pt x="6616" y="4623"/>
                  </a:cubicBezTo>
                  <a:cubicBezTo>
                    <a:pt x="6567" y="4828"/>
                    <a:pt x="6638" y="4995"/>
                    <a:pt x="6775" y="4995"/>
                  </a:cubicBezTo>
                  <a:cubicBezTo>
                    <a:pt x="6911" y="4995"/>
                    <a:pt x="7061" y="4828"/>
                    <a:pt x="7108" y="4623"/>
                  </a:cubicBezTo>
                  <a:cubicBezTo>
                    <a:pt x="7155" y="4419"/>
                    <a:pt x="7084" y="4254"/>
                    <a:pt x="6948" y="4254"/>
                  </a:cubicBezTo>
                  <a:close/>
                  <a:moveTo>
                    <a:pt x="7550" y="4254"/>
                  </a:moveTo>
                  <a:cubicBezTo>
                    <a:pt x="7414" y="4254"/>
                    <a:pt x="7267" y="4419"/>
                    <a:pt x="7220" y="4623"/>
                  </a:cubicBezTo>
                  <a:cubicBezTo>
                    <a:pt x="7173" y="4828"/>
                    <a:pt x="7246" y="4995"/>
                    <a:pt x="7382" y="4995"/>
                  </a:cubicBezTo>
                  <a:cubicBezTo>
                    <a:pt x="7519" y="4995"/>
                    <a:pt x="7667" y="4828"/>
                    <a:pt x="7713" y="4623"/>
                  </a:cubicBezTo>
                  <a:cubicBezTo>
                    <a:pt x="7758" y="4419"/>
                    <a:pt x="7685" y="4254"/>
                    <a:pt x="7550" y="4254"/>
                  </a:cubicBezTo>
                  <a:close/>
                  <a:moveTo>
                    <a:pt x="8152" y="4254"/>
                  </a:moveTo>
                  <a:cubicBezTo>
                    <a:pt x="8016" y="4254"/>
                    <a:pt x="7870" y="4419"/>
                    <a:pt x="7825" y="4623"/>
                  </a:cubicBezTo>
                  <a:cubicBezTo>
                    <a:pt x="7779" y="4828"/>
                    <a:pt x="7853" y="4995"/>
                    <a:pt x="7990" y="4995"/>
                  </a:cubicBezTo>
                  <a:cubicBezTo>
                    <a:pt x="8127" y="4995"/>
                    <a:pt x="8273" y="4828"/>
                    <a:pt x="8317" y="4623"/>
                  </a:cubicBezTo>
                  <a:cubicBezTo>
                    <a:pt x="8361" y="4419"/>
                    <a:pt x="8287" y="4254"/>
                    <a:pt x="8152" y="4254"/>
                  </a:cubicBezTo>
                  <a:close/>
                  <a:moveTo>
                    <a:pt x="8753" y="4254"/>
                  </a:moveTo>
                  <a:cubicBezTo>
                    <a:pt x="8618" y="4254"/>
                    <a:pt x="8473" y="4419"/>
                    <a:pt x="8430" y="4623"/>
                  </a:cubicBezTo>
                  <a:cubicBezTo>
                    <a:pt x="8386" y="4828"/>
                    <a:pt x="8460" y="4995"/>
                    <a:pt x="8597" y="4995"/>
                  </a:cubicBezTo>
                  <a:cubicBezTo>
                    <a:pt x="8734" y="4995"/>
                    <a:pt x="8879" y="4828"/>
                    <a:pt x="8922" y="4623"/>
                  </a:cubicBezTo>
                  <a:cubicBezTo>
                    <a:pt x="8964" y="4419"/>
                    <a:pt x="8888" y="4254"/>
                    <a:pt x="8753" y="4254"/>
                  </a:cubicBezTo>
                  <a:close/>
                  <a:moveTo>
                    <a:pt x="9355" y="4254"/>
                  </a:moveTo>
                  <a:cubicBezTo>
                    <a:pt x="9220" y="4254"/>
                    <a:pt x="9076" y="4419"/>
                    <a:pt x="9034" y="4623"/>
                  </a:cubicBezTo>
                  <a:cubicBezTo>
                    <a:pt x="8992" y="4828"/>
                    <a:pt x="9068" y="4995"/>
                    <a:pt x="9205" y="4995"/>
                  </a:cubicBezTo>
                  <a:cubicBezTo>
                    <a:pt x="9341" y="4995"/>
                    <a:pt x="9485" y="4828"/>
                    <a:pt x="9526" y="4623"/>
                  </a:cubicBezTo>
                  <a:cubicBezTo>
                    <a:pt x="9567" y="4419"/>
                    <a:pt x="9490" y="4254"/>
                    <a:pt x="9355" y="4254"/>
                  </a:cubicBezTo>
                  <a:close/>
                  <a:moveTo>
                    <a:pt x="9957" y="4254"/>
                  </a:moveTo>
                  <a:cubicBezTo>
                    <a:pt x="9821" y="4254"/>
                    <a:pt x="9679" y="4419"/>
                    <a:pt x="9639" y="4623"/>
                  </a:cubicBezTo>
                  <a:cubicBezTo>
                    <a:pt x="9598" y="4828"/>
                    <a:pt x="9676" y="4995"/>
                    <a:pt x="9812" y="4995"/>
                  </a:cubicBezTo>
                  <a:cubicBezTo>
                    <a:pt x="9949" y="4995"/>
                    <a:pt x="10092" y="4828"/>
                    <a:pt x="10131" y="4623"/>
                  </a:cubicBezTo>
                  <a:cubicBezTo>
                    <a:pt x="10170" y="4419"/>
                    <a:pt x="10092" y="4254"/>
                    <a:pt x="9957" y="4254"/>
                  </a:cubicBezTo>
                  <a:close/>
                  <a:moveTo>
                    <a:pt x="10559" y="4254"/>
                  </a:moveTo>
                  <a:cubicBezTo>
                    <a:pt x="10424" y="4254"/>
                    <a:pt x="10282" y="4419"/>
                    <a:pt x="10244" y="4623"/>
                  </a:cubicBezTo>
                  <a:cubicBezTo>
                    <a:pt x="10204" y="4828"/>
                    <a:pt x="10284" y="4995"/>
                    <a:pt x="10420" y="4995"/>
                  </a:cubicBezTo>
                  <a:cubicBezTo>
                    <a:pt x="10557" y="4995"/>
                    <a:pt x="10698" y="4828"/>
                    <a:pt x="10736" y="4623"/>
                  </a:cubicBezTo>
                  <a:cubicBezTo>
                    <a:pt x="10773" y="4419"/>
                    <a:pt x="10694" y="4254"/>
                    <a:pt x="10559" y="4254"/>
                  </a:cubicBezTo>
                  <a:close/>
                  <a:moveTo>
                    <a:pt x="11752" y="4254"/>
                  </a:moveTo>
                  <a:cubicBezTo>
                    <a:pt x="11617" y="4254"/>
                    <a:pt x="11479" y="4419"/>
                    <a:pt x="11443" y="4623"/>
                  </a:cubicBezTo>
                  <a:cubicBezTo>
                    <a:pt x="11407" y="4828"/>
                    <a:pt x="11489" y="4995"/>
                    <a:pt x="11625" y="4995"/>
                  </a:cubicBezTo>
                  <a:cubicBezTo>
                    <a:pt x="11762" y="4995"/>
                    <a:pt x="11901" y="4828"/>
                    <a:pt x="11935" y="4623"/>
                  </a:cubicBezTo>
                  <a:cubicBezTo>
                    <a:pt x="11970" y="4419"/>
                    <a:pt x="11888" y="4254"/>
                    <a:pt x="11752" y="4254"/>
                  </a:cubicBezTo>
                  <a:close/>
                  <a:moveTo>
                    <a:pt x="12354" y="4254"/>
                  </a:moveTo>
                  <a:cubicBezTo>
                    <a:pt x="12219" y="4254"/>
                    <a:pt x="12082" y="4419"/>
                    <a:pt x="12048" y="4623"/>
                  </a:cubicBezTo>
                  <a:cubicBezTo>
                    <a:pt x="12013" y="4828"/>
                    <a:pt x="12096" y="4995"/>
                    <a:pt x="12233" y="4995"/>
                  </a:cubicBezTo>
                  <a:cubicBezTo>
                    <a:pt x="12369" y="4995"/>
                    <a:pt x="12507" y="4828"/>
                    <a:pt x="12540" y="4623"/>
                  </a:cubicBezTo>
                  <a:cubicBezTo>
                    <a:pt x="12573" y="4419"/>
                    <a:pt x="12489" y="4254"/>
                    <a:pt x="12354" y="4254"/>
                  </a:cubicBezTo>
                  <a:close/>
                  <a:moveTo>
                    <a:pt x="12956" y="4254"/>
                  </a:moveTo>
                  <a:cubicBezTo>
                    <a:pt x="12821" y="4254"/>
                    <a:pt x="12685" y="4419"/>
                    <a:pt x="12652" y="4623"/>
                  </a:cubicBezTo>
                  <a:cubicBezTo>
                    <a:pt x="12620" y="4828"/>
                    <a:pt x="12704" y="4995"/>
                    <a:pt x="12841" y="4995"/>
                  </a:cubicBezTo>
                  <a:cubicBezTo>
                    <a:pt x="12977" y="4995"/>
                    <a:pt x="13114" y="4828"/>
                    <a:pt x="13145" y="4623"/>
                  </a:cubicBezTo>
                  <a:cubicBezTo>
                    <a:pt x="13176" y="4419"/>
                    <a:pt x="13092" y="4254"/>
                    <a:pt x="12956" y="4254"/>
                  </a:cubicBezTo>
                  <a:close/>
                  <a:moveTo>
                    <a:pt x="13558" y="4254"/>
                  </a:moveTo>
                  <a:cubicBezTo>
                    <a:pt x="13423" y="4254"/>
                    <a:pt x="13288" y="4419"/>
                    <a:pt x="13257" y="4623"/>
                  </a:cubicBezTo>
                  <a:cubicBezTo>
                    <a:pt x="13226" y="4828"/>
                    <a:pt x="13312" y="4995"/>
                    <a:pt x="13448" y="4995"/>
                  </a:cubicBezTo>
                  <a:cubicBezTo>
                    <a:pt x="13585" y="4995"/>
                    <a:pt x="13720" y="4828"/>
                    <a:pt x="13750" y="4623"/>
                  </a:cubicBezTo>
                  <a:cubicBezTo>
                    <a:pt x="13779" y="4419"/>
                    <a:pt x="13693" y="4254"/>
                    <a:pt x="13558" y="4254"/>
                  </a:cubicBezTo>
                  <a:close/>
                  <a:moveTo>
                    <a:pt x="14160" y="4254"/>
                  </a:moveTo>
                  <a:cubicBezTo>
                    <a:pt x="14025" y="4254"/>
                    <a:pt x="13891" y="4419"/>
                    <a:pt x="13862" y="4623"/>
                  </a:cubicBezTo>
                  <a:cubicBezTo>
                    <a:pt x="13833" y="4828"/>
                    <a:pt x="13920" y="4995"/>
                    <a:pt x="14056" y="4995"/>
                  </a:cubicBezTo>
                  <a:cubicBezTo>
                    <a:pt x="14193" y="4995"/>
                    <a:pt x="14326" y="4828"/>
                    <a:pt x="14354" y="4623"/>
                  </a:cubicBezTo>
                  <a:cubicBezTo>
                    <a:pt x="14382" y="4419"/>
                    <a:pt x="14295" y="4254"/>
                    <a:pt x="14160" y="4254"/>
                  </a:cubicBezTo>
                  <a:close/>
                  <a:moveTo>
                    <a:pt x="16558" y="4254"/>
                  </a:moveTo>
                  <a:cubicBezTo>
                    <a:pt x="16423" y="4254"/>
                    <a:pt x="16295" y="4419"/>
                    <a:pt x="16272" y="4623"/>
                  </a:cubicBezTo>
                  <a:cubicBezTo>
                    <a:pt x="16249" y="4828"/>
                    <a:pt x="16341" y="4995"/>
                    <a:pt x="16477" y="4995"/>
                  </a:cubicBezTo>
                  <a:cubicBezTo>
                    <a:pt x="16614" y="4995"/>
                    <a:pt x="16742" y="4828"/>
                    <a:pt x="16764" y="4623"/>
                  </a:cubicBezTo>
                  <a:cubicBezTo>
                    <a:pt x="16786" y="4419"/>
                    <a:pt x="16694" y="4254"/>
                    <a:pt x="16558" y="4254"/>
                  </a:cubicBezTo>
                  <a:close/>
                  <a:moveTo>
                    <a:pt x="17161" y="4254"/>
                  </a:moveTo>
                  <a:cubicBezTo>
                    <a:pt x="17025" y="4254"/>
                    <a:pt x="16898" y="4419"/>
                    <a:pt x="16877" y="4623"/>
                  </a:cubicBezTo>
                  <a:cubicBezTo>
                    <a:pt x="16855" y="4828"/>
                    <a:pt x="16949" y="4995"/>
                    <a:pt x="17085" y="4995"/>
                  </a:cubicBezTo>
                  <a:cubicBezTo>
                    <a:pt x="17222" y="4995"/>
                    <a:pt x="17349" y="4828"/>
                    <a:pt x="17369" y="4623"/>
                  </a:cubicBezTo>
                  <a:cubicBezTo>
                    <a:pt x="17389" y="4419"/>
                    <a:pt x="17296" y="4254"/>
                    <a:pt x="17161" y="4254"/>
                  </a:cubicBezTo>
                  <a:close/>
                  <a:moveTo>
                    <a:pt x="17763" y="4254"/>
                  </a:moveTo>
                  <a:cubicBezTo>
                    <a:pt x="17628" y="4254"/>
                    <a:pt x="17502" y="4419"/>
                    <a:pt x="17482" y="4623"/>
                  </a:cubicBezTo>
                  <a:cubicBezTo>
                    <a:pt x="17462" y="4828"/>
                    <a:pt x="17557" y="4995"/>
                    <a:pt x="17693" y="4995"/>
                  </a:cubicBezTo>
                  <a:cubicBezTo>
                    <a:pt x="17830" y="4995"/>
                    <a:pt x="17956" y="4828"/>
                    <a:pt x="17975" y="4623"/>
                  </a:cubicBezTo>
                  <a:cubicBezTo>
                    <a:pt x="17993" y="4419"/>
                    <a:pt x="17898" y="4254"/>
                    <a:pt x="17763" y="4254"/>
                  </a:cubicBezTo>
                  <a:close/>
                  <a:moveTo>
                    <a:pt x="18355" y="4254"/>
                  </a:moveTo>
                  <a:cubicBezTo>
                    <a:pt x="18219" y="4254"/>
                    <a:pt x="18095" y="4419"/>
                    <a:pt x="18077" y="4623"/>
                  </a:cubicBezTo>
                  <a:cubicBezTo>
                    <a:pt x="18059" y="4828"/>
                    <a:pt x="18154" y="4995"/>
                    <a:pt x="18291" y="4995"/>
                  </a:cubicBezTo>
                  <a:cubicBezTo>
                    <a:pt x="18428" y="4995"/>
                    <a:pt x="18552" y="4828"/>
                    <a:pt x="18569" y="4623"/>
                  </a:cubicBezTo>
                  <a:cubicBezTo>
                    <a:pt x="18586" y="4419"/>
                    <a:pt x="18490" y="4254"/>
                    <a:pt x="18355" y="4254"/>
                  </a:cubicBezTo>
                  <a:close/>
                  <a:moveTo>
                    <a:pt x="18957" y="4254"/>
                  </a:moveTo>
                  <a:cubicBezTo>
                    <a:pt x="18822" y="4254"/>
                    <a:pt x="18699" y="4419"/>
                    <a:pt x="18682" y="4623"/>
                  </a:cubicBezTo>
                  <a:cubicBezTo>
                    <a:pt x="18665" y="4828"/>
                    <a:pt x="18763" y="4995"/>
                    <a:pt x="18899" y="4995"/>
                  </a:cubicBezTo>
                  <a:cubicBezTo>
                    <a:pt x="19036" y="4995"/>
                    <a:pt x="19159" y="4828"/>
                    <a:pt x="19174" y="4623"/>
                  </a:cubicBezTo>
                  <a:cubicBezTo>
                    <a:pt x="19190" y="4419"/>
                    <a:pt x="19092" y="4254"/>
                    <a:pt x="18957" y="4254"/>
                  </a:cubicBezTo>
                  <a:close/>
                  <a:moveTo>
                    <a:pt x="19560" y="4254"/>
                  </a:moveTo>
                  <a:cubicBezTo>
                    <a:pt x="19424" y="4254"/>
                    <a:pt x="19302" y="4419"/>
                    <a:pt x="19287" y="4623"/>
                  </a:cubicBezTo>
                  <a:cubicBezTo>
                    <a:pt x="19272" y="4828"/>
                    <a:pt x="19371" y="4995"/>
                    <a:pt x="19508" y="4995"/>
                  </a:cubicBezTo>
                  <a:cubicBezTo>
                    <a:pt x="19644" y="4995"/>
                    <a:pt x="19766" y="4828"/>
                    <a:pt x="19780" y="4623"/>
                  </a:cubicBezTo>
                  <a:cubicBezTo>
                    <a:pt x="19793" y="4419"/>
                    <a:pt x="19695" y="4254"/>
                    <a:pt x="19560" y="4254"/>
                  </a:cubicBezTo>
                  <a:close/>
                  <a:moveTo>
                    <a:pt x="1278" y="5140"/>
                  </a:moveTo>
                  <a:cubicBezTo>
                    <a:pt x="1141" y="5140"/>
                    <a:pt x="979" y="5308"/>
                    <a:pt x="914" y="5518"/>
                  </a:cubicBezTo>
                  <a:cubicBezTo>
                    <a:pt x="850" y="5727"/>
                    <a:pt x="909" y="5898"/>
                    <a:pt x="1048" y="5898"/>
                  </a:cubicBezTo>
                  <a:cubicBezTo>
                    <a:pt x="1186" y="5898"/>
                    <a:pt x="1350" y="5727"/>
                    <a:pt x="1413" y="5518"/>
                  </a:cubicBezTo>
                  <a:cubicBezTo>
                    <a:pt x="1476" y="5308"/>
                    <a:pt x="1415" y="5140"/>
                    <a:pt x="1278" y="5140"/>
                  </a:cubicBezTo>
                  <a:close/>
                  <a:moveTo>
                    <a:pt x="1880" y="5140"/>
                  </a:moveTo>
                  <a:cubicBezTo>
                    <a:pt x="1743" y="5140"/>
                    <a:pt x="1581" y="5308"/>
                    <a:pt x="1519" y="5518"/>
                  </a:cubicBezTo>
                  <a:cubicBezTo>
                    <a:pt x="1456" y="5727"/>
                    <a:pt x="1517" y="5898"/>
                    <a:pt x="1655" y="5898"/>
                  </a:cubicBezTo>
                  <a:cubicBezTo>
                    <a:pt x="1793" y="5898"/>
                    <a:pt x="1955" y="5727"/>
                    <a:pt x="2017" y="5518"/>
                  </a:cubicBezTo>
                  <a:cubicBezTo>
                    <a:pt x="2078" y="5308"/>
                    <a:pt x="2016" y="5140"/>
                    <a:pt x="1880" y="5140"/>
                  </a:cubicBezTo>
                  <a:close/>
                  <a:moveTo>
                    <a:pt x="2491" y="5140"/>
                  </a:moveTo>
                  <a:cubicBezTo>
                    <a:pt x="2354" y="5140"/>
                    <a:pt x="2194" y="5308"/>
                    <a:pt x="2133" y="5518"/>
                  </a:cubicBezTo>
                  <a:cubicBezTo>
                    <a:pt x="2072" y="5727"/>
                    <a:pt x="2134" y="5898"/>
                    <a:pt x="2272" y="5898"/>
                  </a:cubicBezTo>
                  <a:cubicBezTo>
                    <a:pt x="2411" y="5898"/>
                    <a:pt x="2571" y="5727"/>
                    <a:pt x="2631" y="5518"/>
                  </a:cubicBezTo>
                  <a:cubicBezTo>
                    <a:pt x="2691" y="5308"/>
                    <a:pt x="2628" y="5140"/>
                    <a:pt x="2491" y="5140"/>
                  </a:cubicBezTo>
                  <a:close/>
                  <a:moveTo>
                    <a:pt x="3093" y="5140"/>
                  </a:moveTo>
                  <a:cubicBezTo>
                    <a:pt x="2956" y="5140"/>
                    <a:pt x="2797" y="5308"/>
                    <a:pt x="2737" y="5518"/>
                  </a:cubicBezTo>
                  <a:cubicBezTo>
                    <a:pt x="2678" y="5727"/>
                    <a:pt x="2741" y="5898"/>
                    <a:pt x="2880" y="5898"/>
                  </a:cubicBezTo>
                  <a:cubicBezTo>
                    <a:pt x="3018" y="5898"/>
                    <a:pt x="3177" y="5727"/>
                    <a:pt x="3235" y="5518"/>
                  </a:cubicBezTo>
                  <a:cubicBezTo>
                    <a:pt x="3293" y="5308"/>
                    <a:pt x="3229" y="5140"/>
                    <a:pt x="3093" y="5140"/>
                  </a:cubicBezTo>
                  <a:close/>
                  <a:moveTo>
                    <a:pt x="3704" y="5140"/>
                  </a:moveTo>
                  <a:cubicBezTo>
                    <a:pt x="3567" y="5140"/>
                    <a:pt x="3410" y="5308"/>
                    <a:pt x="3352" y="5518"/>
                  </a:cubicBezTo>
                  <a:cubicBezTo>
                    <a:pt x="3294" y="5727"/>
                    <a:pt x="3358" y="5898"/>
                    <a:pt x="3497" y="5898"/>
                  </a:cubicBezTo>
                  <a:cubicBezTo>
                    <a:pt x="3635" y="5898"/>
                    <a:pt x="3793" y="5727"/>
                    <a:pt x="3850" y="5518"/>
                  </a:cubicBezTo>
                  <a:cubicBezTo>
                    <a:pt x="3906" y="5308"/>
                    <a:pt x="3841" y="5140"/>
                    <a:pt x="3704" y="5140"/>
                  </a:cubicBezTo>
                  <a:close/>
                  <a:moveTo>
                    <a:pt x="4305" y="5140"/>
                  </a:moveTo>
                  <a:cubicBezTo>
                    <a:pt x="4169" y="5140"/>
                    <a:pt x="4012" y="5308"/>
                    <a:pt x="3956" y="5518"/>
                  </a:cubicBezTo>
                  <a:cubicBezTo>
                    <a:pt x="3900" y="5727"/>
                    <a:pt x="3966" y="5898"/>
                    <a:pt x="4104" y="5898"/>
                  </a:cubicBezTo>
                  <a:cubicBezTo>
                    <a:pt x="4243" y="5898"/>
                    <a:pt x="4399" y="5727"/>
                    <a:pt x="4454" y="5518"/>
                  </a:cubicBezTo>
                  <a:cubicBezTo>
                    <a:pt x="4509" y="5308"/>
                    <a:pt x="4442" y="5140"/>
                    <a:pt x="4305" y="5140"/>
                  </a:cubicBezTo>
                  <a:close/>
                  <a:moveTo>
                    <a:pt x="4917" y="5140"/>
                  </a:moveTo>
                  <a:cubicBezTo>
                    <a:pt x="4780" y="5140"/>
                    <a:pt x="4625" y="5308"/>
                    <a:pt x="4571" y="5518"/>
                  </a:cubicBezTo>
                  <a:cubicBezTo>
                    <a:pt x="4516" y="5727"/>
                    <a:pt x="4584" y="5898"/>
                    <a:pt x="4722" y="5898"/>
                  </a:cubicBezTo>
                  <a:cubicBezTo>
                    <a:pt x="4860" y="5898"/>
                    <a:pt x="5015" y="5727"/>
                    <a:pt x="5069" y="5518"/>
                  </a:cubicBezTo>
                  <a:cubicBezTo>
                    <a:pt x="5122" y="5308"/>
                    <a:pt x="5054" y="5140"/>
                    <a:pt x="4917" y="5140"/>
                  </a:cubicBezTo>
                  <a:close/>
                  <a:moveTo>
                    <a:pt x="5528" y="5140"/>
                  </a:moveTo>
                  <a:cubicBezTo>
                    <a:pt x="5391" y="5140"/>
                    <a:pt x="5238" y="5308"/>
                    <a:pt x="5185" y="5518"/>
                  </a:cubicBezTo>
                  <a:cubicBezTo>
                    <a:pt x="5132" y="5727"/>
                    <a:pt x="5201" y="5898"/>
                    <a:pt x="5339" y="5898"/>
                  </a:cubicBezTo>
                  <a:cubicBezTo>
                    <a:pt x="5477" y="5898"/>
                    <a:pt x="5632" y="5727"/>
                    <a:pt x="5683" y="5518"/>
                  </a:cubicBezTo>
                  <a:cubicBezTo>
                    <a:pt x="5735" y="5308"/>
                    <a:pt x="5665" y="5140"/>
                    <a:pt x="5528" y="5140"/>
                  </a:cubicBezTo>
                  <a:close/>
                  <a:moveTo>
                    <a:pt x="6130" y="5140"/>
                  </a:moveTo>
                  <a:cubicBezTo>
                    <a:pt x="5993" y="5140"/>
                    <a:pt x="5841" y="5308"/>
                    <a:pt x="5790" y="5518"/>
                  </a:cubicBezTo>
                  <a:cubicBezTo>
                    <a:pt x="5738" y="5727"/>
                    <a:pt x="5808" y="5898"/>
                    <a:pt x="5947" y="5898"/>
                  </a:cubicBezTo>
                  <a:cubicBezTo>
                    <a:pt x="6085" y="5898"/>
                    <a:pt x="6238" y="5727"/>
                    <a:pt x="6288" y="5518"/>
                  </a:cubicBezTo>
                  <a:cubicBezTo>
                    <a:pt x="6338" y="5308"/>
                    <a:pt x="6267" y="5140"/>
                    <a:pt x="6130" y="5140"/>
                  </a:cubicBezTo>
                  <a:close/>
                  <a:moveTo>
                    <a:pt x="6742" y="5140"/>
                  </a:moveTo>
                  <a:cubicBezTo>
                    <a:pt x="6605" y="5140"/>
                    <a:pt x="6454" y="5308"/>
                    <a:pt x="6404" y="5518"/>
                  </a:cubicBezTo>
                  <a:cubicBezTo>
                    <a:pt x="6355" y="5727"/>
                    <a:pt x="6426" y="5898"/>
                    <a:pt x="6564" y="5898"/>
                  </a:cubicBezTo>
                  <a:cubicBezTo>
                    <a:pt x="6702" y="5898"/>
                    <a:pt x="6854" y="5727"/>
                    <a:pt x="6903" y="5518"/>
                  </a:cubicBezTo>
                  <a:cubicBezTo>
                    <a:pt x="6951" y="5308"/>
                    <a:pt x="6879" y="5140"/>
                    <a:pt x="6742" y="5140"/>
                  </a:cubicBezTo>
                  <a:close/>
                  <a:moveTo>
                    <a:pt x="7343" y="5140"/>
                  </a:moveTo>
                  <a:cubicBezTo>
                    <a:pt x="7206" y="5140"/>
                    <a:pt x="7057" y="5308"/>
                    <a:pt x="7009" y="5518"/>
                  </a:cubicBezTo>
                  <a:cubicBezTo>
                    <a:pt x="6961" y="5727"/>
                    <a:pt x="7034" y="5898"/>
                    <a:pt x="7172" y="5898"/>
                  </a:cubicBezTo>
                  <a:cubicBezTo>
                    <a:pt x="7310" y="5898"/>
                    <a:pt x="7460" y="5727"/>
                    <a:pt x="7507" y="5518"/>
                  </a:cubicBezTo>
                  <a:cubicBezTo>
                    <a:pt x="7553" y="5308"/>
                    <a:pt x="7480" y="5140"/>
                    <a:pt x="7343" y="5140"/>
                  </a:cubicBezTo>
                  <a:close/>
                  <a:moveTo>
                    <a:pt x="7955" y="5140"/>
                  </a:moveTo>
                  <a:cubicBezTo>
                    <a:pt x="7818" y="5140"/>
                    <a:pt x="7670" y="5308"/>
                    <a:pt x="7623" y="5518"/>
                  </a:cubicBezTo>
                  <a:cubicBezTo>
                    <a:pt x="7577" y="5727"/>
                    <a:pt x="7651" y="5898"/>
                    <a:pt x="7789" y="5898"/>
                  </a:cubicBezTo>
                  <a:cubicBezTo>
                    <a:pt x="7928" y="5898"/>
                    <a:pt x="8077" y="5727"/>
                    <a:pt x="8122" y="5518"/>
                  </a:cubicBezTo>
                  <a:cubicBezTo>
                    <a:pt x="8167" y="5308"/>
                    <a:pt x="8092" y="5140"/>
                    <a:pt x="7955" y="5140"/>
                  </a:cubicBezTo>
                  <a:close/>
                  <a:moveTo>
                    <a:pt x="8567" y="5140"/>
                  </a:moveTo>
                  <a:cubicBezTo>
                    <a:pt x="8430" y="5140"/>
                    <a:pt x="8283" y="5308"/>
                    <a:pt x="8238" y="5518"/>
                  </a:cubicBezTo>
                  <a:cubicBezTo>
                    <a:pt x="8193" y="5727"/>
                    <a:pt x="8269" y="5898"/>
                    <a:pt x="8407" y="5898"/>
                  </a:cubicBezTo>
                  <a:cubicBezTo>
                    <a:pt x="8545" y="5898"/>
                    <a:pt x="8693" y="5727"/>
                    <a:pt x="8736" y="5518"/>
                  </a:cubicBezTo>
                  <a:cubicBezTo>
                    <a:pt x="8780" y="5308"/>
                    <a:pt x="8704" y="5140"/>
                    <a:pt x="8567" y="5140"/>
                  </a:cubicBezTo>
                  <a:close/>
                  <a:moveTo>
                    <a:pt x="9168" y="5140"/>
                  </a:moveTo>
                  <a:cubicBezTo>
                    <a:pt x="9032" y="5140"/>
                    <a:pt x="8886" y="5308"/>
                    <a:pt x="8843" y="5518"/>
                  </a:cubicBezTo>
                  <a:cubicBezTo>
                    <a:pt x="8799" y="5727"/>
                    <a:pt x="8876" y="5898"/>
                    <a:pt x="9015" y="5898"/>
                  </a:cubicBezTo>
                  <a:cubicBezTo>
                    <a:pt x="9153" y="5898"/>
                    <a:pt x="9299" y="5727"/>
                    <a:pt x="9341" y="5518"/>
                  </a:cubicBezTo>
                  <a:cubicBezTo>
                    <a:pt x="9383" y="5308"/>
                    <a:pt x="9305" y="5140"/>
                    <a:pt x="9168" y="5140"/>
                  </a:cubicBezTo>
                  <a:close/>
                  <a:moveTo>
                    <a:pt x="9780" y="5140"/>
                  </a:moveTo>
                  <a:cubicBezTo>
                    <a:pt x="9643" y="5140"/>
                    <a:pt x="9499" y="5308"/>
                    <a:pt x="9457" y="5518"/>
                  </a:cubicBezTo>
                  <a:cubicBezTo>
                    <a:pt x="9416" y="5727"/>
                    <a:pt x="9494" y="5898"/>
                    <a:pt x="9632" y="5898"/>
                  </a:cubicBezTo>
                  <a:cubicBezTo>
                    <a:pt x="9771" y="5898"/>
                    <a:pt x="9915" y="5727"/>
                    <a:pt x="9956" y="5518"/>
                  </a:cubicBezTo>
                  <a:cubicBezTo>
                    <a:pt x="9996" y="5308"/>
                    <a:pt x="9917" y="5140"/>
                    <a:pt x="9780" y="5140"/>
                  </a:cubicBezTo>
                  <a:close/>
                  <a:moveTo>
                    <a:pt x="10382" y="5140"/>
                  </a:moveTo>
                  <a:cubicBezTo>
                    <a:pt x="10245" y="5140"/>
                    <a:pt x="10102" y="5308"/>
                    <a:pt x="10062" y="5518"/>
                  </a:cubicBezTo>
                  <a:cubicBezTo>
                    <a:pt x="10022" y="5727"/>
                    <a:pt x="10102" y="5898"/>
                    <a:pt x="10240" y="5898"/>
                  </a:cubicBezTo>
                  <a:cubicBezTo>
                    <a:pt x="10378" y="5898"/>
                    <a:pt x="10522" y="5727"/>
                    <a:pt x="10560" y="5518"/>
                  </a:cubicBezTo>
                  <a:cubicBezTo>
                    <a:pt x="10599" y="5308"/>
                    <a:pt x="10519" y="5140"/>
                    <a:pt x="10382" y="5140"/>
                  </a:cubicBezTo>
                  <a:close/>
                  <a:moveTo>
                    <a:pt x="10993" y="5140"/>
                  </a:moveTo>
                  <a:cubicBezTo>
                    <a:pt x="10857" y="5140"/>
                    <a:pt x="10715" y="5308"/>
                    <a:pt x="10677" y="5518"/>
                  </a:cubicBezTo>
                  <a:cubicBezTo>
                    <a:pt x="10639" y="5727"/>
                    <a:pt x="10719" y="5898"/>
                    <a:pt x="10858" y="5898"/>
                  </a:cubicBezTo>
                  <a:cubicBezTo>
                    <a:pt x="10996" y="5898"/>
                    <a:pt x="11138" y="5727"/>
                    <a:pt x="11175" y="5518"/>
                  </a:cubicBezTo>
                  <a:cubicBezTo>
                    <a:pt x="11212" y="5308"/>
                    <a:pt x="11130" y="5140"/>
                    <a:pt x="10993" y="5140"/>
                  </a:cubicBezTo>
                  <a:close/>
                  <a:moveTo>
                    <a:pt x="11596" y="5140"/>
                  </a:moveTo>
                  <a:cubicBezTo>
                    <a:pt x="11459" y="5140"/>
                    <a:pt x="11318" y="5308"/>
                    <a:pt x="11282" y="5518"/>
                  </a:cubicBezTo>
                  <a:cubicBezTo>
                    <a:pt x="11245" y="5727"/>
                    <a:pt x="11327" y="5898"/>
                    <a:pt x="11465" y="5898"/>
                  </a:cubicBezTo>
                  <a:cubicBezTo>
                    <a:pt x="11604" y="5898"/>
                    <a:pt x="11745" y="5727"/>
                    <a:pt x="11780" y="5518"/>
                  </a:cubicBezTo>
                  <a:cubicBezTo>
                    <a:pt x="11815" y="5308"/>
                    <a:pt x="11732" y="5140"/>
                    <a:pt x="11596" y="5140"/>
                  </a:cubicBezTo>
                  <a:close/>
                  <a:moveTo>
                    <a:pt x="12208" y="5140"/>
                  </a:moveTo>
                  <a:cubicBezTo>
                    <a:pt x="12071" y="5140"/>
                    <a:pt x="11931" y="5308"/>
                    <a:pt x="11896" y="5518"/>
                  </a:cubicBezTo>
                  <a:cubicBezTo>
                    <a:pt x="11861" y="5727"/>
                    <a:pt x="11945" y="5898"/>
                    <a:pt x="12083" y="5898"/>
                  </a:cubicBezTo>
                  <a:cubicBezTo>
                    <a:pt x="12222" y="5898"/>
                    <a:pt x="12361" y="5727"/>
                    <a:pt x="12395" y="5518"/>
                  </a:cubicBezTo>
                  <a:cubicBezTo>
                    <a:pt x="12429" y="5308"/>
                    <a:pt x="12344" y="5140"/>
                    <a:pt x="12208" y="5140"/>
                  </a:cubicBezTo>
                  <a:close/>
                  <a:moveTo>
                    <a:pt x="12819" y="5140"/>
                  </a:moveTo>
                  <a:cubicBezTo>
                    <a:pt x="12683" y="5140"/>
                    <a:pt x="12545" y="5308"/>
                    <a:pt x="12511" y="5518"/>
                  </a:cubicBezTo>
                  <a:cubicBezTo>
                    <a:pt x="12478" y="5727"/>
                    <a:pt x="12563" y="5898"/>
                    <a:pt x="12701" y="5898"/>
                  </a:cubicBezTo>
                  <a:cubicBezTo>
                    <a:pt x="12839" y="5898"/>
                    <a:pt x="12978" y="5727"/>
                    <a:pt x="13010" y="5518"/>
                  </a:cubicBezTo>
                  <a:cubicBezTo>
                    <a:pt x="13042" y="5308"/>
                    <a:pt x="12956" y="5140"/>
                    <a:pt x="12819" y="5140"/>
                  </a:cubicBezTo>
                  <a:close/>
                  <a:moveTo>
                    <a:pt x="13421" y="5140"/>
                  </a:moveTo>
                  <a:cubicBezTo>
                    <a:pt x="13284" y="5140"/>
                    <a:pt x="13148" y="5308"/>
                    <a:pt x="13116" y="5518"/>
                  </a:cubicBezTo>
                  <a:cubicBezTo>
                    <a:pt x="13085" y="5727"/>
                    <a:pt x="13170" y="5898"/>
                    <a:pt x="13309" y="5898"/>
                  </a:cubicBezTo>
                  <a:cubicBezTo>
                    <a:pt x="13447" y="5898"/>
                    <a:pt x="13584" y="5727"/>
                    <a:pt x="13615" y="5518"/>
                  </a:cubicBezTo>
                  <a:cubicBezTo>
                    <a:pt x="13645" y="5308"/>
                    <a:pt x="13558" y="5140"/>
                    <a:pt x="13421" y="5140"/>
                  </a:cubicBezTo>
                  <a:close/>
                  <a:moveTo>
                    <a:pt x="14033" y="5140"/>
                  </a:moveTo>
                  <a:cubicBezTo>
                    <a:pt x="13896" y="5140"/>
                    <a:pt x="13761" y="5308"/>
                    <a:pt x="13731" y="5518"/>
                  </a:cubicBezTo>
                  <a:cubicBezTo>
                    <a:pt x="13701" y="5727"/>
                    <a:pt x="13788" y="5898"/>
                    <a:pt x="13926" y="5898"/>
                  </a:cubicBezTo>
                  <a:cubicBezTo>
                    <a:pt x="14065" y="5898"/>
                    <a:pt x="14200" y="5727"/>
                    <a:pt x="14229" y="5518"/>
                  </a:cubicBezTo>
                  <a:cubicBezTo>
                    <a:pt x="14258" y="5308"/>
                    <a:pt x="14170" y="5140"/>
                    <a:pt x="14033" y="5140"/>
                  </a:cubicBezTo>
                  <a:close/>
                  <a:moveTo>
                    <a:pt x="14635" y="5140"/>
                  </a:moveTo>
                  <a:cubicBezTo>
                    <a:pt x="14498" y="5140"/>
                    <a:pt x="14365" y="5308"/>
                    <a:pt x="14336" y="5518"/>
                  </a:cubicBezTo>
                  <a:cubicBezTo>
                    <a:pt x="14308" y="5727"/>
                    <a:pt x="14396" y="5898"/>
                    <a:pt x="14534" y="5898"/>
                  </a:cubicBezTo>
                  <a:cubicBezTo>
                    <a:pt x="14673" y="5898"/>
                    <a:pt x="14807" y="5727"/>
                    <a:pt x="14834" y="5518"/>
                  </a:cubicBezTo>
                  <a:cubicBezTo>
                    <a:pt x="14862" y="5308"/>
                    <a:pt x="14772" y="5140"/>
                    <a:pt x="14635" y="5140"/>
                  </a:cubicBezTo>
                  <a:close/>
                  <a:moveTo>
                    <a:pt x="15247" y="5140"/>
                  </a:moveTo>
                  <a:cubicBezTo>
                    <a:pt x="15110" y="5140"/>
                    <a:pt x="14978" y="5308"/>
                    <a:pt x="14951" y="5518"/>
                  </a:cubicBezTo>
                  <a:cubicBezTo>
                    <a:pt x="14924" y="5727"/>
                    <a:pt x="15014" y="5898"/>
                    <a:pt x="15152" y="5898"/>
                  </a:cubicBezTo>
                  <a:cubicBezTo>
                    <a:pt x="15291" y="5898"/>
                    <a:pt x="15423" y="5727"/>
                    <a:pt x="15449" y="5518"/>
                  </a:cubicBezTo>
                  <a:cubicBezTo>
                    <a:pt x="15475" y="5308"/>
                    <a:pt x="15384" y="5140"/>
                    <a:pt x="15247" y="5140"/>
                  </a:cubicBezTo>
                  <a:close/>
                  <a:moveTo>
                    <a:pt x="16461" y="5140"/>
                  </a:moveTo>
                  <a:cubicBezTo>
                    <a:pt x="16324" y="5140"/>
                    <a:pt x="16195" y="5308"/>
                    <a:pt x="16171" y="5518"/>
                  </a:cubicBezTo>
                  <a:cubicBezTo>
                    <a:pt x="16148" y="5727"/>
                    <a:pt x="16240" y="5898"/>
                    <a:pt x="16378" y="5898"/>
                  </a:cubicBezTo>
                  <a:cubicBezTo>
                    <a:pt x="16517" y="5898"/>
                    <a:pt x="16647" y="5727"/>
                    <a:pt x="16669" y="5518"/>
                  </a:cubicBezTo>
                  <a:cubicBezTo>
                    <a:pt x="16691" y="5308"/>
                    <a:pt x="16598" y="5140"/>
                    <a:pt x="16461" y="5140"/>
                  </a:cubicBezTo>
                  <a:close/>
                  <a:moveTo>
                    <a:pt x="17064" y="5140"/>
                  </a:moveTo>
                  <a:cubicBezTo>
                    <a:pt x="16927" y="5140"/>
                    <a:pt x="16798" y="5308"/>
                    <a:pt x="16776" y="5518"/>
                  </a:cubicBezTo>
                  <a:cubicBezTo>
                    <a:pt x="16754" y="5727"/>
                    <a:pt x="16848" y="5898"/>
                    <a:pt x="16986" y="5898"/>
                  </a:cubicBezTo>
                  <a:cubicBezTo>
                    <a:pt x="17125" y="5898"/>
                    <a:pt x="17254" y="5727"/>
                    <a:pt x="17274" y="5518"/>
                  </a:cubicBezTo>
                  <a:cubicBezTo>
                    <a:pt x="17295" y="5308"/>
                    <a:pt x="17200" y="5140"/>
                    <a:pt x="17064" y="5140"/>
                  </a:cubicBezTo>
                  <a:close/>
                  <a:moveTo>
                    <a:pt x="17676" y="5140"/>
                  </a:moveTo>
                  <a:cubicBezTo>
                    <a:pt x="17539" y="5140"/>
                    <a:pt x="17412" y="5308"/>
                    <a:pt x="17391" y="5518"/>
                  </a:cubicBezTo>
                  <a:cubicBezTo>
                    <a:pt x="17371" y="5727"/>
                    <a:pt x="17466" y="5898"/>
                    <a:pt x="17605" y="5898"/>
                  </a:cubicBezTo>
                  <a:cubicBezTo>
                    <a:pt x="17743" y="5898"/>
                    <a:pt x="17871" y="5727"/>
                    <a:pt x="17890" y="5518"/>
                  </a:cubicBezTo>
                  <a:cubicBezTo>
                    <a:pt x="17909" y="5308"/>
                    <a:pt x="17813" y="5140"/>
                    <a:pt x="17676" y="5140"/>
                  </a:cubicBezTo>
                  <a:close/>
                  <a:moveTo>
                    <a:pt x="20707" y="5140"/>
                  </a:moveTo>
                  <a:cubicBezTo>
                    <a:pt x="20570" y="5140"/>
                    <a:pt x="20449" y="5308"/>
                    <a:pt x="20437" y="5518"/>
                  </a:cubicBezTo>
                  <a:cubicBezTo>
                    <a:pt x="20425" y="5727"/>
                    <a:pt x="20527" y="5898"/>
                    <a:pt x="20665" y="5898"/>
                  </a:cubicBezTo>
                  <a:cubicBezTo>
                    <a:pt x="20804" y="5898"/>
                    <a:pt x="20924" y="5727"/>
                    <a:pt x="20935" y="5518"/>
                  </a:cubicBezTo>
                  <a:cubicBezTo>
                    <a:pt x="20946" y="5308"/>
                    <a:pt x="20844" y="5140"/>
                    <a:pt x="20707" y="5140"/>
                  </a:cubicBezTo>
                  <a:close/>
                  <a:moveTo>
                    <a:pt x="21320" y="5140"/>
                  </a:moveTo>
                  <a:cubicBezTo>
                    <a:pt x="21183" y="5140"/>
                    <a:pt x="21063" y="5308"/>
                    <a:pt x="21053" y="5518"/>
                  </a:cubicBezTo>
                  <a:cubicBezTo>
                    <a:pt x="21042" y="5727"/>
                    <a:pt x="21146" y="5898"/>
                    <a:pt x="21284" y="5898"/>
                  </a:cubicBezTo>
                  <a:cubicBezTo>
                    <a:pt x="21422" y="5898"/>
                    <a:pt x="21542" y="5727"/>
                    <a:pt x="21551" y="5518"/>
                  </a:cubicBezTo>
                  <a:cubicBezTo>
                    <a:pt x="21560" y="5308"/>
                    <a:pt x="21456" y="5140"/>
                    <a:pt x="21320" y="5140"/>
                  </a:cubicBezTo>
                  <a:close/>
                  <a:moveTo>
                    <a:pt x="1604" y="6077"/>
                  </a:moveTo>
                  <a:cubicBezTo>
                    <a:pt x="1465" y="6077"/>
                    <a:pt x="1301" y="6250"/>
                    <a:pt x="1237" y="6464"/>
                  </a:cubicBezTo>
                  <a:cubicBezTo>
                    <a:pt x="1173" y="6679"/>
                    <a:pt x="1233" y="6854"/>
                    <a:pt x="1373" y="6854"/>
                  </a:cubicBezTo>
                  <a:cubicBezTo>
                    <a:pt x="1513" y="6854"/>
                    <a:pt x="1678" y="6679"/>
                    <a:pt x="1741" y="6464"/>
                  </a:cubicBezTo>
                  <a:cubicBezTo>
                    <a:pt x="1804" y="6250"/>
                    <a:pt x="1742" y="6077"/>
                    <a:pt x="1604" y="6077"/>
                  </a:cubicBezTo>
                  <a:close/>
                  <a:moveTo>
                    <a:pt x="2225" y="6077"/>
                  </a:moveTo>
                  <a:cubicBezTo>
                    <a:pt x="2087" y="6077"/>
                    <a:pt x="1924" y="6250"/>
                    <a:pt x="1861" y="6464"/>
                  </a:cubicBezTo>
                  <a:cubicBezTo>
                    <a:pt x="1799" y="6679"/>
                    <a:pt x="1861" y="6854"/>
                    <a:pt x="2001" y="6854"/>
                  </a:cubicBezTo>
                  <a:cubicBezTo>
                    <a:pt x="2141" y="6854"/>
                    <a:pt x="2304" y="6679"/>
                    <a:pt x="2366" y="6464"/>
                  </a:cubicBezTo>
                  <a:cubicBezTo>
                    <a:pt x="2427" y="6250"/>
                    <a:pt x="2364" y="6077"/>
                    <a:pt x="2225" y="6077"/>
                  </a:cubicBezTo>
                  <a:close/>
                  <a:moveTo>
                    <a:pt x="2836" y="6077"/>
                  </a:moveTo>
                  <a:cubicBezTo>
                    <a:pt x="2698" y="6077"/>
                    <a:pt x="2537" y="6250"/>
                    <a:pt x="2476" y="6464"/>
                  </a:cubicBezTo>
                  <a:cubicBezTo>
                    <a:pt x="2415" y="6679"/>
                    <a:pt x="2478" y="6854"/>
                    <a:pt x="2618" y="6854"/>
                  </a:cubicBezTo>
                  <a:cubicBezTo>
                    <a:pt x="2758" y="6854"/>
                    <a:pt x="2920" y="6679"/>
                    <a:pt x="2980" y="6464"/>
                  </a:cubicBezTo>
                  <a:cubicBezTo>
                    <a:pt x="3039" y="6250"/>
                    <a:pt x="2975" y="6077"/>
                    <a:pt x="2836" y="6077"/>
                  </a:cubicBezTo>
                  <a:close/>
                  <a:moveTo>
                    <a:pt x="3448" y="6077"/>
                  </a:moveTo>
                  <a:cubicBezTo>
                    <a:pt x="3309" y="6077"/>
                    <a:pt x="3149" y="6250"/>
                    <a:pt x="3090" y="6464"/>
                  </a:cubicBezTo>
                  <a:cubicBezTo>
                    <a:pt x="3031" y="6679"/>
                    <a:pt x="3096" y="6854"/>
                    <a:pt x="3236" y="6854"/>
                  </a:cubicBezTo>
                  <a:cubicBezTo>
                    <a:pt x="3375" y="6854"/>
                    <a:pt x="3536" y="6679"/>
                    <a:pt x="3594" y="6464"/>
                  </a:cubicBezTo>
                  <a:cubicBezTo>
                    <a:pt x="3652" y="6250"/>
                    <a:pt x="3586" y="6077"/>
                    <a:pt x="3448" y="6077"/>
                  </a:cubicBezTo>
                  <a:close/>
                  <a:moveTo>
                    <a:pt x="4069" y="6077"/>
                  </a:moveTo>
                  <a:cubicBezTo>
                    <a:pt x="3931" y="6077"/>
                    <a:pt x="3772" y="6250"/>
                    <a:pt x="3715" y="6464"/>
                  </a:cubicBezTo>
                  <a:cubicBezTo>
                    <a:pt x="3657" y="6679"/>
                    <a:pt x="3724" y="6854"/>
                    <a:pt x="3863" y="6854"/>
                  </a:cubicBezTo>
                  <a:cubicBezTo>
                    <a:pt x="4003" y="6854"/>
                    <a:pt x="4162" y="6679"/>
                    <a:pt x="4219" y="6464"/>
                  </a:cubicBezTo>
                  <a:cubicBezTo>
                    <a:pt x="4275" y="6250"/>
                    <a:pt x="4208" y="6077"/>
                    <a:pt x="4069" y="6077"/>
                  </a:cubicBezTo>
                  <a:close/>
                  <a:moveTo>
                    <a:pt x="4681" y="6077"/>
                  </a:moveTo>
                  <a:cubicBezTo>
                    <a:pt x="4542" y="6077"/>
                    <a:pt x="4385" y="6250"/>
                    <a:pt x="4329" y="6464"/>
                  </a:cubicBezTo>
                  <a:cubicBezTo>
                    <a:pt x="4273" y="6679"/>
                    <a:pt x="4341" y="6854"/>
                    <a:pt x="4481" y="6854"/>
                  </a:cubicBezTo>
                  <a:cubicBezTo>
                    <a:pt x="4621" y="6854"/>
                    <a:pt x="4779" y="6679"/>
                    <a:pt x="4833" y="6464"/>
                  </a:cubicBezTo>
                  <a:cubicBezTo>
                    <a:pt x="4888" y="6250"/>
                    <a:pt x="4819" y="6077"/>
                    <a:pt x="4681" y="6077"/>
                  </a:cubicBezTo>
                  <a:close/>
                  <a:moveTo>
                    <a:pt x="5292" y="6077"/>
                  </a:moveTo>
                  <a:cubicBezTo>
                    <a:pt x="5154" y="6077"/>
                    <a:pt x="4998" y="6250"/>
                    <a:pt x="4944" y="6464"/>
                  </a:cubicBezTo>
                  <a:cubicBezTo>
                    <a:pt x="4889" y="6679"/>
                    <a:pt x="4958" y="6854"/>
                    <a:pt x="5098" y="6854"/>
                  </a:cubicBezTo>
                  <a:cubicBezTo>
                    <a:pt x="5238" y="6854"/>
                    <a:pt x="5395" y="6679"/>
                    <a:pt x="5448" y="6464"/>
                  </a:cubicBezTo>
                  <a:cubicBezTo>
                    <a:pt x="5500" y="6250"/>
                    <a:pt x="5431" y="6077"/>
                    <a:pt x="5292" y="6077"/>
                  </a:cubicBezTo>
                  <a:close/>
                  <a:moveTo>
                    <a:pt x="5904" y="6077"/>
                  </a:moveTo>
                  <a:cubicBezTo>
                    <a:pt x="5765" y="6077"/>
                    <a:pt x="5611" y="6250"/>
                    <a:pt x="5558" y="6464"/>
                  </a:cubicBezTo>
                  <a:cubicBezTo>
                    <a:pt x="5505" y="6679"/>
                    <a:pt x="5576" y="6854"/>
                    <a:pt x="5716" y="6854"/>
                  </a:cubicBezTo>
                  <a:cubicBezTo>
                    <a:pt x="5856" y="6854"/>
                    <a:pt x="6011" y="6679"/>
                    <a:pt x="6062" y="6464"/>
                  </a:cubicBezTo>
                  <a:cubicBezTo>
                    <a:pt x="6113" y="6250"/>
                    <a:pt x="6042" y="6077"/>
                    <a:pt x="5904" y="6077"/>
                  </a:cubicBezTo>
                  <a:close/>
                  <a:moveTo>
                    <a:pt x="6525" y="6077"/>
                  </a:moveTo>
                  <a:cubicBezTo>
                    <a:pt x="6387" y="6077"/>
                    <a:pt x="6234" y="6250"/>
                    <a:pt x="6183" y="6464"/>
                  </a:cubicBezTo>
                  <a:cubicBezTo>
                    <a:pt x="6132" y="6679"/>
                    <a:pt x="6204" y="6854"/>
                    <a:pt x="6344" y="6854"/>
                  </a:cubicBezTo>
                  <a:cubicBezTo>
                    <a:pt x="6483" y="6854"/>
                    <a:pt x="6637" y="6679"/>
                    <a:pt x="6687" y="6464"/>
                  </a:cubicBezTo>
                  <a:cubicBezTo>
                    <a:pt x="6736" y="6250"/>
                    <a:pt x="6664" y="6077"/>
                    <a:pt x="6525" y="6077"/>
                  </a:cubicBezTo>
                  <a:close/>
                  <a:moveTo>
                    <a:pt x="7137" y="6077"/>
                  </a:moveTo>
                  <a:cubicBezTo>
                    <a:pt x="6998" y="6077"/>
                    <a:pt x="6847" y="6250"/>
                    <a:pt x="6798" y="6464"/>
                  </a:cubicBezTo>
                  <a:cubicBezTo>
                    <a:pt x="6748" y="6679"/>
                    <a:pt x="6821" y="6854"/>
                    <a:pt x="6961" y="6854"/>
                  </a:cubicBezTo>
                  <a:cubicBezTo>
                    <a:pt x="7101" y="6854"/>
                    <a:pt x="7253" y="6679"/>
                    <a:pt x="7301" y="6464"/>
                  </a:cubicBezTo>
                  <a:cubicBezTo>
                    <a:pt x="7349" y="6250"/>
                    <a:pt x="7275" y="6077"/>
                    <a:pt x="7137" y="6077"/>
                  </a:cubicBezTo>
                  <a:close/>
                  <a:moveTo>
                    <a:pt x="7749" y="6077"/>
                  </a:moveTo>
                  <a:cubicBezTo>
                    <a:pt x="7610" y="6077"/>
                    <a:pt x="7460" y="6250"/>
                    <a:pt x="7412" y="6464"/>
                  </a:cubicBezTo>
                  <a:cubicBezTo>
                    <a:pt x="7365" y="6679"/>
                    <a:pt x="7439" y="6854"/>
                    <a:pt x="7579" y="6854"/>
                  </a:cubicBezTo>
                  <a:cubicBezTo>
                    <a:pt x="7719" y="6854"/>
                    <a:pt x="7870" y="6679"/>
                    <a:pt x="7916" y="6464"/>
                  </a:cubicBezTo>
                  <a:cubicBezTo>
                    <a:pt x="7962" y="6250"/>
                    <a:pt x="7887" y="6077"/>
                    <a:pt x="7749" y="6077"/>
                  </a:cubicBezTo>
                  <a:close/>
                  <a:moveTo>
                    <a:pt x="8370" y="6077"/>
                  </a:moveTo>
                  <a:cubicBezTo>
                    <a:pt x="8232" y="6077"/>
                    <a:pt x="8083" y="6250"/>
                    <a:pt x="8037" y="6464"/>
                  </a:cubicBezTo>
                  <a:cubicBezTo>
                    <a:pt x="7991" y="6679"/>
                    <a:pt x="8067" y="6854"/>
                    <a:pt x="8207" y="6854"/>
                  </a:cubicBezTo>
                  <a:cubicBezTo>
                    <a:pt x="8346" y="6854"/>
                    <a:pt x="8496" y="6679"/>
                    <a:pt x="8541" y="6464"/>
                  </a:cubicBezTo>
                  <a:cubicBezTo>
                    <a:pt x="8585" y="6250"/>
                    <a:pt x="8509" y="6077"/>
                    <a:pt x="8370" y="6077"/>
                  </a:cubicBezTo>
                  <a:close/>
                  <a:moveTo>
                    <a:pt x="8982" y="6077"/>
                  </a:moveTo>
                  <a:cubicBezTo>
                    <a:pt x="8844" y="6077"/>
                    <a:pt x="8696" y="6250"/>
                    <a:pt x="8652" y="6464"/>
                  </a:cubicBezTo>
                  <a:cubicBezTo>
                    <a:pt x="8607" y="6679"/>
                    <a:pt x="8685" y="6854"/>
                    <a:pt x="8824" y="6854"/>
                  </a:cubicBezTo>
                  <a:cubicBezTo>
                    <a:pt x="8964" y="6854"/>
                    <a:pt x="9113" y="6679"/>
                    <a:pt x="9156" y="6464"/>
                  </a:cubicBezTo>
                  <a:cubicBezTo>
                    <a:pt x="9198" y="6250"/>
                    <a:pt x="9120" y="6077"/>
                    <a:pt x="8982" y="6077"/>
                  </a:cubicBezTo>
                  <a:close/>
                  <a:moveTo>
                    <a:pt x="9594" y="6077"/>
                  </a:moveTo>
                  <a:cubicBezTo>
                    <a:pt x="9455" y="6077"/>
                    <a:pt x="9309" y="6250"/>
                    <a:pt x="9266" y="6464"/>
                  </a:cubicBezTo>
                  <a:cubicBezTo>
                    <a:pt x="9224" y="6679"/>
                    <a:pt x="9302" y="6854"/>
                    <a:pt x="9442" y="6854"/>
                  </a:cubicBezTo>
                  <a:cubicBezTo>
                    <a:pt x="9582" y="6854"/>
                    <a:pt x="9729" y="6679"/>
                    <a:pt x="9770" y="6464"/>
                  </a:cubicBezTo>
                  <a:cubicBezTo>
                    <a:pt x="9811" y="6250"/>
                    <a:pt x="9732" y="6077"/>
                    <a:pt x="9594" y="6077"/>
                  </a:cubicBezTo>
                  <a:close/>
                  <a:moveTo>
                    <a:pt x="10216" y="6077"/>
                  </a:moveTo>
                  <a:cubicBezTo>
                    <a:pt x="10077" y="6077"/>
                    <a:pt x="9932" y="6250"/>
                    <a:pt x="9891" y="6464"/>
                  </a:cubicBezTo>
                  <a:cubicBezTo>
                    <a:pt x="9850" y="6679"/>
                    <a:pt x="9930" y="6854"/>
                    <a:pt x="10070" y="6854"/>
                  </a:cubicBezTo>
                  <a:cubicBezTo>
                    <a:pt x="10210" y="6854"/>
                    <a:pt x="10356" y="6679"/>
                    <a:pt x="10395" y="6464"/>
                  </a:cubicBezTo>
                  <a:cubicBezTo>
                    <a:pt x="10435" y="6250"/>
                    <a:pt x="10354" y="6077"/>
                    <a:pt x="10216" y="6077"/>
                  </a:cubicBezTo>
                  <a:close/>
                  <a:moveTo>
                    <a:pt x="10827" y="6077"/>
                  </a:moveTo>
                  <a:cubicBezTo>
                    <a:pt x="10688" y="6077"/>
                    <a:pt x="10545" y="6250"/>
                    <a:pt x="10506" y="6464"/>
                  </a:cubicBezTo>
                  <a:cubicBezTo>
                    <a:pt x="10466" y="6679"/>
                    <a:pt x="10548" y="6854"/>
                    <a:pt x="10688" y="6854"/>
                  </a:cubicBezTo>
                  <a:cubicBezTo>
                    <a:pt x="10827" y="6854"/>
                    <a:pt x="10972" y="6679"/>
                    <a:pt x="11010" y="6464"/>
                  </a:cubicBezTo>
                  <a:cubicBezTo>
                    <a:pt x="11047" y="6250"/>
                    <a:pt x="10965" y="6077"/>
                    <a:pt x="10827" y="6077"/>
                  </a:cubicBezTo>
                  <a:close/>
                  <a:moveTo>
                    <a:pt x="13284" y="6077"/>
                  </a:moveTo>
                  <a:cubicBezTo>
                    <a:pt x="13146" y="6077"/>
                    <a:pt x="13008" y="6250"/>
                    <a:pt x="12975" y="6464"/>
                  </a:cubicBezTo>
                  <a:cubicBezTo>
                    <a:pt x="12943" y="6679"/>
                    <a:pt x="13029" y="6854"/>
                    <a:pt x="13169" y="6854"/>
                  </a:cubicBezTo>
                  <a:cubicBezTo>
                    <a:pt x="13309" y="6854"/>
                    <a:pt x="13448" y="6679"/>
                    <a:pt x="13480" y="6464"/>
                  </a:cubicBezTo>
                  <a:cubicBezTo>
                    <a:pt x="13511" y="6250"/>
                    <a:pt x="13423" y="6077"/>
                    <a:pt x="13284" y="6077"/>
                  </a:cubicBezTo>
                  <a:close/>
                  <a:moveTo>
                    <a:pt x="13896" y="6077"/>
                  </a:moveTo>
                  <a:cubicBezTo>
                    <a:pt x="13758" y="6077"/>
                    <a:pt x="13621" y="6250"/>
                    <a:pt x="13590" y="6464"/>
                  </a:cubicBezTo>
                  <a:cubicBezTo>
                    <a:pt x="13559" y="6679"/>
                    <a:pt x="13648" y="6854"/>
                    <a:pt x="13787" y="6854"/>
                  </a:cubicBezTo>
                  <a:cubicBezTo>
                    <a:pt x="13927" y="6854"/>
                    <a:pt x="14064" y="6679"/>
                    <a:pt x="14094" y="6464"/>
                  </a:cubicBezTo>
                  <a:cubicBezTo>
                    <a:pt x="14123" y="6250"/>
                    <a:pt x="14035" y="6077"/>
                    <a:pt x="13896" y="6077"/>
                  </a:cubicBezTo>
                  <a:close/>
                  <a:moveTo>
                    <a:pt x="16977" y="6077"/>
                  </a:moveTo>
                  <a:cubicBezTo>
                    <a:pt x="16838" y="6077"/>
                    <a:pt x="16708" y="6250"/>
                    <a:pt x="16685" y="6464"/>
                  </a:cubicBezTo>
                  <a:cubicBezTo>
                    <a:pt x="16663" y="6679"/>
                    <a:pt x="16758" y="6854"/>
                    <a:pt x="16898" y="6854"/>
                  </a:cubicBezTo>
                  <a:cubicBezTo>
                    <a:pt x="17038" y="6854"/>
                    <a:pt x="17169" y="6679"/>
                    <a:pt x="17190" y="6464"/>
                  </a:cubicBezTo>
                  <a:cubicBezTo>
                    <a:pt x="17211" y="6250"/>
                    <a:pt x="17115" y="6077"/>
                    <a:pt x="16977" y="6077"/>
                  </a:cubicBezTo>
                  <a:close/>
                  <a:moveTo>
                    <a:pt x="1949" y="7014"/>
                  </a:moveTo>
                  <a:cubicBezTo>
                    <a:pt x="1809" y="7014"/>
                    <a:pt x="1644" y="7191"/>
                    <a:pt x="1580" y="7410"/>
                  </a:cubicBezTo>
                  <a:cubicBezTo>
                    <a:pt x="1516" y="7630"/>
                    <a:pt x="1578" y="7810"/>
                    <a:pt x="1719" y="7810"/>
                  </a:cubicBezTo>
                  <a:cubicBezTo>
                    <a:pt x="1861" y="7810"/>
                    <a:pt x="2027" y="7630"/>
                    <a:pt x="2090" y="7410"/>
                  </a:cubicBezTo>
                  <a:cubicBezTo>
                    <a:pt x="2153" y="7191"/>
                    <a:pt x="2089" y="7014"/>
                    <a:pt x="1949" y="7014"/>
                  </a:cubicBezTo>
                  <a:close/>
                  <a:moveTo>
                    <a:pt x="2570" y="7014"/>
                  </a:moveTo>
                  <a:cubicBezTo>
                    <a:pt x="2430" y="7014"/>
                    <a:pt x="2266" y="7191"/>
                    <a:pt x="2204" y="7410"/>
                  </a:cubicBezTo>
                  <a:cubicBezTo>
                    <a:pt x="2142" y="7630"/>
                    <a:pt x="2205" y="7810"/>
                    <a:pt x="2347" y="7810"/>
                  </a:cubicBezTo>
                  <a:cubicBezTo>
                    <a:pt x="2489" y="7810"/>
                    <a:pt x="2653" y="7630"/>
                    <a:pt x="2714" y="7410"/>
                  </a:cubicBezTo>
                  <a:cubicBezTo>
                    <a:pt x="2775" y="7191"/>
                    <a:pt x="2710" y="7014"/>
                    <a:pt x="2570" y="7014"/>
                  </a:cubicBezTo>
                  <a:close/>
                  <a:moveTo>
                    <a:pt x="5056" y="7014"/>
                  </a:moveTo>
                  <a:cubicBezTo>
                    <a:pt x="4916" y="7014"/>
                    <a:pt x="4757" y="7191"/>
                    <a:pt x="4702" y="7410"/>
                  </a:cubicBezTo>
                  <a:cubicBezTo>
                    <a:pt x="4647" y="7630"/>
                    <a:pt x="4716" y="7810"/>
                    <a:pt x="4857" y="7810"/>
                  </a:cubicBezTo>
                  <a:cubicBezTo>
                    <a:pt x="4999" y="7810"/>
                    <a:pt x="5158" y="7630"/>
                    <a:pt x="5212" y="7410"/>
                  </a:cubicBezTo>
                  <a:cubicBezTo>
                    <a:pt x="5266" y="7191"/>
                    <a:pt x="5196" y="7014"/>
                    <a:pt x="5056" y="7014"/>
                  </a:cubicBezTo>
                  <a:close/>
                  <a:moveTo>
                    <a:pt x="5678" y="7014"/>
                  </a:moveTo>
                  <a:cubicBezTo>
                    <a:pt x="5537" y="7014"/>
                    <a:pt x="5380" y="7191"/>
                    <a:pt x="5327" y="7410"/>
                  </a:cubicBezTo>
                  <a:cubicBezTo>
                    <a:pt x="5273" y="7630"/>
                    <a:pt x="5343" y="7810"/>
                    <a:pt x="5485" y="7810"/>
                  </a:cubicBezTo>
                  <a:cubicBezTo>
                    <a:pt x="5627" y="7810"/>
                    <a:pt x="5784" y="7630"/>
                    <a:pt x="5837" y="7410"/>
                  </a:cubicBezTo>
                  <a:cubicBezTo>
                    <a:pt x="5889" y="7191"/>
                    <a:pt x="5818" y="7014"/>
                    <a:pt x="5678" y="7014"/>
                  </a:cubicBezTo>
                  <a:close/>
                  <a:moveTo>
                    <a:pt x="6299" y="7014"/>
                  </a:moveTo>
                  <a:cubicBezTo>
                    <a:pt x="6159" y="7014"/>
                    <a:pt x="6003" y="7191"/>
                    <a:pt x="5951" y="7410"/>
                  </a:cubicBezTo>
                  <a:cubicBezTo>
                    <a:pt x="5899" y="7630"/>
                    <a:pt x="5971" y="7810"/>
                    <a:pt x="6113" y="7810"/>
                  </a:cubicBezTo>
                  <a:cubicBezTo>
                    <a:pt x="6254" y="7810"/>
                    <a:pt x="6411" y="7630"/>
                    <a:pt x="6462" y="7410"/>
                  </a:cubicBezTo>
                  <a:cubicBezTo>
                    <a:pt x="6512" y="7191"/>
                    <a:pt x="6439" y="7014"/>
                    <a:pt x="6299" y="7014"/>
                  </a:cubicBezTo>
                  <a:close/>
                  <a:moveTo>
                    <a:pt x="6921" y="7014"/>
                  </a:moveTo>
                  <a:cubicBezTo>
                    <a:pt x="6780" y="7014"/>
                    <a:pt x="6626" y="7191"/>
                    <a:pt x="6576" y="7410"/>
                  </a:cubicBezTo>
                  <a:cubicBezTo>
                    <a:pt x="6526" y="7630"/>
                    <a:pt x="6599" y="7810"/>
                    <a:pt x="6740" y="7810"/>
                  </a:cubicBezTo>
                  <a:cubicBezTo>
                    <a:pt x="6882" y="7810"/>
                    <a:pt x="7037" y="7630"/>
                    <a:pt x="7086" y="7410"/>
                  </a:cubicBezTo>
                  <a:cubicBezTo>
                    <a:pt x="7135" y="7191"/>
                    <a:pt x="7061" y="7014"/>
                    <a:pt x="6921" y="7014"/>
                  </a:cubicBezTo>
                  <a:close/>
                  <a:moveTo>
                    <a:pt x="7542" y="7014"/>
                  </a:moveTo>
                  <a:cubicBezTo>
                    <a:pt x="7402" y="7014"/>
                    <a:pt x="7249" y="7191"/>
                    <a:pt x="7201" y="7410"/>
                  </a:cubicBezTo>
                  <a:cubicBezTo>
                    <a:pt x="7152" y="7630"/>
                    <a:pt x="7227" y="7810"/>
                    <a:pt x="7368" y="7810"/>
                  </a:cubicBezTo>
                  <a:cubicBezTo>
                    <a:pt x="7510" y="7810"/>
                    <a:pt x="7663" y="7630"/>
                    <a:pt x="7711" y="7410"/>
                  </a:cubicBezTo>
                  <a:cubicBezTo>
                    <a:pt x="7758" y="7191"/>
                    <a:pt x="7683" y="7014"/>
                    <a:pt x="7542" y="7014"/>
                  </a:cubicBezTo>
                  <a:close/>
                  <a:moveTo>
                    <a:pt x="8164" y="7014"/>
                  </a:moveTo>
                  <a:cubicBezTo>
                    <a:pt x="8024" y="7014"/>
                    <a:pt x="7872" y="7191"/>
                    <a:pt x="7825" y="7410"/>
                  </a:cubicBezTo>
                  <a:cubicBezTo>
                    <a:pt x="7778" y="7630"/>
                    <a:pt x="7855" y="7810"/>
                    <a:pt x="7996" y="7810"/>
                  </a:cubicBezTo>
                  <a:cubicBezTo>
                    <a:pt x="8138" y="7810"/>
                    <a:pt x="8290" y="7630"/>
                    <a:pt x="8336" y="7410"/>
                  </a:cubicBezTo>
                  <a:cubicBezTo>
                    <a:pt x="8381" y="7191"/>
                    <a:pt x="8304" y="7014"/>
                    <a:pt x="8164" y="7014"/>
                  </a:cubicBezTo>
                  <a:close/>
                  <a:moveTo>
                    <a:pt x="8786" y="7014"/>
                  </a:moveTo>
                  <a:cubicBezTo>
                    <a:pt x="8645" y="7014"/>
                    <a:pt x="8495" y="7191"/>
                    <a:pt x="8450" y="7410"/>
                  </a:cubicBezTo>
                  <a:cubicBezTo>
                    <a:pt x="8405" y="7630"/>
                    <a:pt x="8483" y="7810"/>
                    <a:pt x="8624" y="7810"/>
                  </a:cubicBezTo>
                  <a:cubicBezTo>
                    <a:pt x="8766" y="7810"/>
                    <a:pt x="8916" y="7630"/>
                    <a:pt x="8960" y="7410"/>
                  </a:cubicBezTo>
                  <a:cubicBezTo>
                    <a:pt x="9004" y="7191"/>
                    <a:pt x="8926" y="7014"/>
                    <a:pt x="8786" y="7014"/>
                  </a:cubicBezTo>
                  <a:close/>
                  <a:moveTo>
                    <a:pt x="9407" y="7014"/>
                  </a:moveTo>
                  <a:cubicBezTo>
                    <a:pt x="9267" y="7014"/>
                    <a:pt x="9118" y="7191"/>
                    <a:pt x="9075" y="7410"/>
                  </a:cubicBezTo>
                  <a:cubicBezTo>
                    <a:pt x="9031" y="7630"/>
                    <a:pt x="9110" y="7810"/>
                    <a:pt x="9252" y="7810"/>
                  </a:cubicBezTo>
                  <a:cubicBezTo>
                    <a:pt x="9394" y="7810"/>
                    <a:pt x="9543" y="7630"/>
                    <a:pt x="9585" y="7410"/>
                  </a:cubicBezTo>
                  <a:cubicBezTo>
                    <a:pt x="9627" y="7191"/>
                    <a:pt x="9547" y="7014"/>
                    <a:pt x="9407" y="7014"/>
                  </a:cubicBezTo>
                  <a:close/>
                  <a:moveTo>
                    <a:pt x="10029" y="7014"/>
                  </a:moveTo>
                  <a:cubicBezTo>
                    <a:pt x="9889" y="7014"/>
                    <a:pt x="9741" y="7191"/>
                    <a:pt x="9700" y="7410"/>
                  </a:cubicBezTo>
                  <a:cubicBezTo>
                    <a:pt x="9658" y="7630"/>
                    <a:pt x="9738" y="7810"/>
                    <a:pt x="9880" y="7810"/>
                  </a:cubicBezTo>
                  <a:cubicBezTo>
                    <a:pt x="10021" y="7810"/>
                    <a:pt x="10169" y="7630"/>
                    <a:pt x="10210" y="7410"/>
                  </a:cubicBezTo>
                  <a:cubicBezTo>
                    <a:pt x="10250" y="7191"/>
                    <a:pt x="10169" y="7014"/>
                    <a:pt x="10029" y="7014"/>
                  </a:cubicBezTo>
                  <a:close/>
                  <a:moveTo>
                    <a:pt x="10650" y="7014"/>
                  </a:moveTo>
                  <a:cubicBezTo>
                    <a:pt x="10510" y="7014"/>
                    <a:pt x="10364" y="7191"/>
                    <a:pt x="10324" y="7410"/>
                  </a:cubicBezTo>
                  <a:cubicBezTo>
                    <a:pt x="10284" y="7630"/>
                    <a:pt x="10366" y="7810"/>
                    <a:pt x="10508" y="7810"/>
                  </a:cubicBezTo>
                  <a:cubicBezTo>
                    <a:pt x="10649" y="7810"/>
                    <a:pt x="10796" y="7630"/>
                    <a:pt x="10835" y="7410"/>
                  </a:cubicBezTo>
                  <a:cubicBezTo>
                    <a:pt x="10873" y="7191"/>
                    <a:pt x="10791" y="7014"/>
                    <a:pt x="10650" y="7014"/>
                  </a:cubicBezTo>
                  <a:close/>
                  <a:moveTo>
                    <a:pt x="13148" y="7014"/>
                  </a:moveTo>
                  <a:cubicBezTo>
                    <a:pt x="13008" y="7014"/>
                    <a:pt x="12867" y="7191"/>
                    <a:pt x="12834" y="7410"/>
                  </a:cubicBezTo>
                  <a:cubicBezTo>
                    <a:pt x="12801" y="7630"/>
                    <a:pt x="12888" y="7810"/>
                    <a:pt x="13030" y="7810"/>
                  </a:cubicBezTo>
                  <a:cubicBezTo>
                    <a:pt x="13172" y="7810"/>
                    <a:pt x="13313" y="7630"/>
                    <a:pt x="13345" y="7410"/>
                  </a:cubicBezTo>
                  <a:cubicBezTo>
                    <a:pt x="13376" y="7191"/>
                    <a:pt x="13288" y="7014"/>
                    <a:pt x="13148" y="7014"/>
                  </a:cubicBezTo>
                  <a:close/>
                  <a:moveTo>
                    <a:pt x="13770" y="7014"/>
                  </a:moveTo>
                  <a:cubicBezTo>
                    <a:pt x="13630" y="7014"/>
                    <a:pt x="13491" y="7191"/>
                    <a:pt x="13459" y="7410"/>
                  </a:cubicBezTo>
                  <a:cubicBezTo>
                    <a:pt x="13427" y="7630"/>
                    <a:pt x="13517" y="7810"/>
                    <a:pt x="13658" y="7810"/>
                  </a:cubicBezTo>
                  <a:cubicBezTo>
                    <a:pt x="13800" y="7810"/>
                    <a:pt x="13939" y="7630"/>
                    <a:pt x="13969" y="7410"/>
                  </a:cubicBezTo>
                  <a:cubicBezTo>
                    <a:pt x="13999" y="7191"/>
                    <a:pt x="13910" y="7014"/>
                    <a:pt x="13770" y="7014"/>
                  </a:cubicBezTo>
                  <a:close/>
                  <a:moveTo>
                    <a:pt x="14392" y="7014"/>
                  </a:moveTo>
                  <a:cubicBezTo>
                    <a:pt x="14252" y="7014"/>
                    <a:pt x="14114" y="7191"/>
                    <a:pt x="14084" y="7410"/>
                  </a:cubicBezTo>
                  <a:cubicBezTo>
                    <a:pt x="14054" y="7630"/>
                    <a:pt x="14145" y="7810"/>
                    <a:pt x="14286" y="7810"/>
                  </a:cubicBezTo>
                  <a:cubicBezTo>
                    <a:pt x="14428" y="7810"/>
                    <a:pt x="14566" y="7630"/>
                    <a:pt x="14594" y="7410"/>
                  </a:cubicBezTo>
                  <a:cubicBezTo>
                    <a:pt x="14623" y="7191"/>
                    <a:pt x="14532" y="7014"/>
                    <a:pt x="14392" y="7014"/>
                  </a:cubicBezTo>
                  <a:close/>
                  <a:moveTo>
                    <a:pt x="15014" y="7014"/>
                  </a:moveTo>
                  <a:cubicBezTo>
                    <a:pt x="14874" y="7014"/>
                    <a:pt x="14737" y="7191"/>
                    <a:pt x="14709" y="7410"/>
                  </a:cubicBezTo>
                  <a:cubicBezTo>
                    <a:pt x="14681" y="7630"/>
                    <a:pt x="14773" y="7810"/>
                    <a:pt x="14914" y="7810"/>
                  </a:cubicBezTo>
                  <a:cubicBezTo>
                    <a:pt x="15056" y="7810"/>
                    <a:pt x="15193" y="7630"/>
                    <a:pt x="15219" y="7410"/>
                  </a:cubicBezTo>
                  <a:cubicBezTo>
                    <a:pt x="15246" y="7191"/>
                    <a:pt x="15154" y="7014"/>
                    <a:pt x="15014" y="7014"/>
                  </a:cubicBezTo>
                  <a:close/>
                  <a:moveTo>
                    <a:pt x="411" y="8002"/>
                  </a:moveTo>
                  <a:cubicBezTo>
                    <a:pt x="269" y="8002"/>
                    <a:pt x="98" y="8182"/>
                    <a:pt x="29" y="8407"/>
                  </a:cubicBezTo>
                  <a:cubicBezTo>
                    <a:pt x="-40" y="8632"/>
                    <a:pt x="20" y="8817"/>
                    <a:pt x="163" y="8817"/>
                  </a:cubicBezTo>
                  <a:cubicBezTo>
                    <a:pt x="306" y="8817"/>
                    <a:pt x="478" y="8632"/>
                    <a:pt x="546" y="8407"/>
                  </a:cubicBezTo>
                  <a:cubicBezTo>
                    <a:pt x="613" y="8182"/>
                    <a:pt x="553" y="8002"/>
                    <a:pt x="411" y="8002"/>
                  </a:cubicBezTo>
                  <a:close/>
                  <a:moveTo>
                    <a:pt x="1032" y="8002"/>
                  </a:moveTo>
                  <a:cubicBezTo>
                    <a:pt x="890" y="8002"/>
                    <a:pt x="721" y="8182"/>
                    <a:pt x="653" y="8407"/>
                  </a:cubicBezTo>
                  <a:cubicBezTo>
                    <a:pt x="586" y="8632"/>
                    <a:pt x="647" y="8817"/>
                    <a:pt x="791" y="8817"/>
                  </a:cubicBezTo>
                  <a:cubicBezTo>
                    <a:pt x="934" y="8817"/>
                    <a:pt x="1104" y="8632"/>
                    <a:pt x="1170" y="8407"/>
                  </a:cubicBezTo>
                  <a:cubicBezTo>
                    <a:pt x="1236" y="8182"/>
                    <a:pt x="1174" y="8002"/>
                    <a:pt x="1032" y="8002"/>
                  </a:cubicBezTo>
                  <a:close/>
                  <a:moveTo>
                    <a:pt x="6073" y="8002"/>
                  </a:moveTo>
                  <a:cubicBezTo>
                    <a:pt x="5931" y="8002"/>
                    <a:pt x="5773" y="8182"/>
                    <a:pt x="5720" y="8407"/>
                  </a:cubicBezTo>
                  <a:cubicBezTo>
                    <a:pt x="5666" y="8632"/>
                    <a:pt x="5739" y="8817"/>
                    <a:pt x="5882" y="8817"/>
                  </a:cubicBezTo>
                  <a:cubicBezTo>
                    <a:pt x="6026" y="8817"/>
                    <a:pt x="6184" y="8632"/>
                    <a:pt x="6236" y="8407"/>
                  </a:cubicBezTo>
                  <a:cubicBezTo>
                    <a:pt x="6288" y="8182"/>
                    <a:pt x="6215" y="8002"/>
                    <a:pt x="6073" y="8002"/>
                  </a:cubicBezTo>
                  <a:close/>
                  <a:moveTo>
                    <a:pt x="6704" y="8002"/>
                  </a:moveTo>
                  <a:cubicBezTo>
                    <a:pt x="6563" y="8002"/>
                    <a:pt x="6406" y="8182"/>
                    <a:pt x="6354" y="8407"/>
                  </a:cubicBezTo>
                  <a:cubicBezTo>
                    <a:pt x="6303" y="8632"/>
                    <a:pt x="6377" y="8817"/>
                    <a:pt x="6520" y="8817"/>
                  </a:cubicBezTo>
                  <a:cubicBezTo>
                    <a:pt x="6663" y="8817"/>
                    <a:pt x="6821" y="8632"/>
                    <a:pt x="6871" y="8407"/>
                  </a:cubicBezTo>
                  <a:cubicBezTo>
                    <a:pt x="6921" y="8182"/>
                    <a:pt x="6846" y="8002"/>
                    <a:pt x="6704" y="8002"/>
                  </a:cubicBezTo>
                  <a:close/>
                  <a:moveTo>
                    <a:pt x="7336" y="8002"/>
                  </a:moveTo>
                  <a:cubicBezTo>
                    <a:pt x="7194" y="8002"/>
                    <a:pt x="7039" y="8182"/>
                    <a:pt x="6989" y="8407"/>
                  </a:cubicBezTo>
                  <a:cubicBezTo>
                    <a:pt x="6939" y="8632"/>
                    <a:pt x="7015" y="8817"/>
                    <a:pt x="7158" y="8817"/>
                  </a:cubicBezTo>
                  <a:cubicBezTo>
                    <a:pt x="7302" y="8817"/>
                    <a:pt x="7457" y="8632"/>
                    <a:pt x="7506" y="8407"/>
                  </a:cubicBezTo>
                  <a:cubicBezTo>
                    <a:pt x="7554" y="8182"/>
                    <a:pt x="7478" y="8002"/>
                    <a:pt x="7336" y="8002"/>
                  </a:cubicBezTo>
                  <a:close/>
                  <a:moveTo>
                    <a:pt x="7957" y="8002"/>
                  </a:moveTo>
                  <a:cubicBezTo>
                    <a:pt x="7816" y="8002"/>
                    <a:pt x="7662" y="8182"/>
                    <a:pt x="7614" y="8407"/>
                  </a:cubicBezTo>
                  <a:cubicBezTo>
                    <a:pt x="7566" y="8632"/>
                    <a:pt x="7643" y="8817"/>
                    <a:pt x="7786" y="8817"/>
                  </a:cubicBezTo>
                  <a:cubicBezTo>
                    <a:pt x="7929" y="8817"/>
                    <a:pt x="8083" y="8632"/>
                    <a:pt x="8130" y="8407"/>
                  </a:cubicBezTo>
                  <a:cubicBezTo>
                    <a:pt x="8177" y="8182"/>
                    <a:pt x="8099" y="8002"/>
                    <a:pt x="7957" y="8002"/>
                  </a:cubicBezTo>
                  <a:close/>
                  <a:moveTo>
                    <a:pt x="8589" y="8002"/>
                  </a:moveTo>
                  <a:cubicBezTo>
                    <a:pt x="8447" y="8002"/>
                    <a:pt x="8295" y="8182"/>
                    <a:pt x="8249" y="8407"/>
                  </a:cubicBezTo>
                  <a:cubicBezTo>
                    <a:pt x="8202" y="8632"/>
                    <a:pt x="8281" y="8817"/>
                    <a:pt x="8424" y="8817"/>
                  </a:cubicBezTo>
                  <a:cubicBezTo>
                    <a:pt x="8567" y="8817"/>
                    <a:pt x="8720" y="8632"/>
                    <a:pt x="8765" y="8407"/>
                  </a:cubicBezTo>
                  <a:cubicBezTo>
                    <a:pt x="8810" y="8182"/>
                    <a:pt x="8731" y="8002"/>
                    <a:pt x="8589" y="8002"/>
                  </a:cubicBezTo>
                  <a:close/>
                  <a:moveTo>
                    <a:pt x="9221" y="8002"/>
                  </a:moveTo>
                  <a:cubicBezTo>
                    <a:pt x="9079" y="8002"/>
                    <a:pt x="8928" y="8182"/>
                    <a:pt x="8883" y="8407"/>
                  </a:cubicBezTo>
                  <a:cubicBezTo>
                    <a:pt x="8839" y="8632"/>
                    <a:pt x="8919" y="8817"/>
                    <a:pt x="9062" y="8817"/>
                  </a:cubicBezTo>
                  <a:cubicBezTo>
                    <a:pt x="9205" y="8817"/>
                    <a:pt x="9357" y="8632"/>
                    <a:pt x="9400" y="8407"/>
                  </a:cubicBezTo>
                  <a:cubicBezTo>
                    <a:pt x="9443" y="8182"/>
                    <a:pt x="9363" y="8002"/>
                    <a:pt x="9221" y="8002"/>
                  </a:cubicBezTo>
                  <a:close/>
                  <a:moveTo>
                    <a:pt x="9853" y="8002"/>
                  </a:moveTo>
                  <a:cubicBezTo>
                    <a:pt x="9711" y="8002"/>
                    <a:pt x="9561" y="8182"/>
                    <a:pt x="9518" y="8407"/>
                  </a:cubicBezTo>
                  <a:cubicBezTo>
                    <a:pt x="9475" y="8632"/>
                    <a:pt x="9557" y="8817"/>
                    <a:pt x="9700" y="8817"/>
                  </a:cubicBezTo>
                  <a:cubicBezTo>
                    <a:pt x="9843" y="8817"/>
                    <a:pt x="9994" y="8632"/>
                    <a:pt x="10035" y="8407"/>
                  </a:cubicBezTo>
                  <a:cubicBezTo>
                    <a:pt x="10077" y="8182"/>
                    <a:pt x="9995" y="8002"/>
                    <a:pt x="9853" y="8002"/>
                  </a:cubicBezTo>
                  <a:close/>
                  <a:moveTo>
                    <a:pt x="10484" y="8002"/>
                  </a:moveTo>
                  <a:cubicBezTo>
                    <a:pt x="10342" y="8002"/>
                    <a:pt x="10194" y="8182"/>
                    <a:pt x="10153" y="8407"/>
                  </a:cubicBezTo>
                  <a:cubicBezTo>
                    <a:pt x="10112" y="8632"/>
                    <a:pt x="10194" y="8817"/>
                    <a:pt x="10338" y="8817"/>
                  </a:cubicBezTo>
                  <a:cubicBezTo>
                    <a:pt x="10481" y="8817"/>
                    <a:pt x="10630" y="8632"/>
                    <a:pt x="10670" y="8407"/>
                  </a:cubicBezTo>
                  <a:cubicBezTo>
                    <a:pt x="10709" y="8182"/>
                    <a:pt x="10626" y="8002"/>
                    <a:pt x="10484" y="8002"/>
                  </a:cubicBezTo>
                  <a:close/>
                  <a:moveTo>
                    <a:pt x="11106" y="8002"/>
                  </a:moveTo>
                  <a:cubicBezTo>
                    <a:pt x="10964" y="8002"/>
                    <a:pt x="10817" y="8182"/>
                    <a:pt x="10778" y="8407"/>
                  </a:cubicBezTo>
                  <a:cubicBezTo>
                    <a:pt x="10739" y="8632"/>
                    <a:pt x="10823" y="8817"/>
                    <a:pt x="10966" y="8817"/>
                  </a:cubicBezTo>
                  <a:cubicBezTo>
                    <a:pt x="11109" y="8817"/>
                    <a:pt x="11257" y="8632"/>
                    <a:pt x="11295" y="8407"/>
                  </a:cubicBezTo>
                  <a:cubicBezTo>
                    <a:pt x="11333" y="8182"/>
                    <a:pt x="11248" y="8002"/>
                    <a:pt x="11106" y="8002"/>
                  </a:cubicBezTo>
                  <a:close/>
                  <a:moveTo>
                    <a:pt x="11738" y="8002"/>
                  </a:moveTo>
                  <a:cubicBezTo>
                    <a:pt x="11596" y="8002"/>
                    <a:pt x="11450" y="8182"/>
                    <a:pt x="11413" y="8407"/>
                  </a:cubicBezTo>
                  <a:cubicBezTo>
                    <a:pt x="11375" y="8632"/>
                    <a:pt x="11461" y="8817"/>
                    <a:pt x="11604" y="8817"/>
                  </a:cubicBezTo>
                  <a:cubicBezTo>
                    <a:pt x="11748" y="8817"/>
                    <a:pt x="11893" y="8632"/>
                    <a:pt x="11930" y="8407"/>
                  </a:cubicBezTo>
                  <a:cubicBezTo>
                    <a:pt x="11966" y="8182"/>
                    <a:pt x="11880" y="8002"/>
                    <a:pt x="11738" y="8002"/>
                  </a:cubicBezTo>
                  <a:close/>
                  <a:moveTo>
                    <a:pt x="13001" y="8002"/>
                  </a:moveTo>
                  <a:cubicBezTo>
                    <a:pt x="12860" y="8002"/>
                    <a:pt x="12717" y="8182"/>
                    <a:pt x="12683" y="8407"/>
                  </a:cubicBezTo>
                  <a:cubicBezTo>
                    <a:pt x="12649" y="8632"/>
                    <a:pt x="12737" y="8817"/>
                    <a:pt x="12880" y="8817"/>
                  </a:cubicBezTo>
                  <a:cubicBezTo>
                    <a:pt x="13024" y="8817"/>
                    <a:pt x="13167" y="8632"/>
                    <a:pt x="13200" y="8407"/>
                  </a:cubicBezTo>
                  <a:cubicBezTo>
                    <a:pt x="13232" y="8182"/>
                    <a:pt x="13143" y="8002"/>
                    <a:pt x="13001" y="8002"/>
                  </a:cubicBezTo>
                  <a:close/>
                  <a:moveTo>
                    <a:pt x="13633" y="8002"/>
                  </a:moveTo>
                  <a:cubicBezTo>
                    <a:pt x="13491" y="8002"/>
                    <a:pt x="13350" y="8182"/>
                    <a:pt x="13318" y="8407"/>
                  </a:cubicBezTo>
                  <a:cubicBezTo>
                    <a:pt x="13286" y="8632"/>
                    <a:pt x="13375" y="8817"/>
                    <a:pt x="13519" y="8817"/>
                  </a:cubicBezTo>
                  <a:cubicBezTo>
                    <a:pt x="13662" y="8817"/>
                    <a:pt x="13803" y="8632"/>
                    <a:pt x="13834" y="8407"/>
                  </a:cubicBezTo>
                  <a:cubicBezTo>
                    <a:pt x="13865" y="8182"/>
                    <a:pt x="13775" y="8002"/>
                    <a:pt x="13633" y="8002"/>
                  </a:cubicBezTo>
                  <a:close/>
                  <a:moveTo>
                    <a:pt x="14255" y="8002"/>
                  </a:moveTo>
                  <a:cubicBezTo>
                    <a:pt x="14113" y="8002"/>
                    <a:pt x="13974" y="8182"/>
                    <a:pt x="13943" y="8407"/>
                  </a:cubicBezTo>
                  <a:cubicBezTo>
                    <a:pt x="13912" y="8632"/>
                    <a:pt x="14004" y="8817"/>
                    <a:pt x="14147" y="8817"/>
                  </a:cubicBezTo>
                  <a:cubicBezTo>
                    <a:pt x="14290" y="8817"/>
                    <a:pt x="14430" y="8632"/>
                    <a:pt x="14460" y="8407"/>
                  </a:cubicBezTo>
                  <a:cubicBezTo>
                    <a:pt x="14489" y="8182"/>
                    <a:pt x="14397" y="8002"/>
                    <a:pt x="14255" y="8002"/>
                  </a:cubicBezTo>
                  <a:close/>
                  <a:moveTo>
                    <a:pt x="14887" y="8002"/>
                  </a:moveTo>
                  <a:cubicBezTo>
                    <a:pt x="14745" y="8002"/>
                    <a:pt x="14607" y="8182"/>
                    <a:pt x="14578" y="8407"/>
                  </a:cubicBezTo>
                  <a:cubicBezTo>
                    <a:pt x="14549" y="8632"/>
                    <a:pt x="14642" y="8817"/>
                    <a:pt x="14785" y="8817"/>
                  </a:cubicBezTo>
                  <a:cubicBezTo>
                    <a:pt x="14929" y="8817"/>
                    <a:pt x="15067" y="8632"/>
                    <a:pt x="15095" y="8407"/>
                  </a:cubicBezTo>
                  <a:cubicBezTo>
                    <a:pt x="15122" y="8182"/>
                    <a:pt x="15029" y="8002"/>
                    <a:pt x="14887" y="8002"/>
                  </a:cubicBezTo>
                  <a:close/>
                  <a:moveTo>
                    <a:pt x="15519" y="8002"/>
                  </a:moveTo>
                  <a:cubicBezTo>
                    <a:pt x="15378" y="8002"/>
                    <a:pt x="15240" y="8182"/>
                    <a:pt x="15213" y="8407"/>
                  </a:cubicBezTo>
                  <a:cubicBezTo>
                    <a:pt x="15186" y="8632"/>
                    <a:pt x="15280" y="8817"/>
                    <a:pt x="15423" y="8817"/>
                  </a:cubicBezTo>
                  <a:cubicBezTo>
                    <a:pt x="15567" y="8817"/>
                    <a:pt x="15704" y="8632"/>
                    <a:pt x="15730" y="8407"/>
                  </a:cubicBezTo>
                  <a:cubicBezTo>
                    <a:pt x="15756" y="8182"/>
                    <a:pt x="15661" y="8002"/>
                    <a:pt x="15519" y="8002"/>
                  </a:cubicBezTo>
                  <a:close/>
                  <a:moveTo>
                    <a:pt x="5837" y="8989"/>
                  </a:moveTo>
                  <a:cubicBezTo>
                    <a:pt x="5693" y="8989"/>
                    <a:pt x="5533" y="9174"/>
                    <a:pt x="5478" y="9405"/>
                  </a:cubicBezTo>
                  <a:cubicBezTo>
                    <a:pt x="5423" y="9636"/>
                    <a:pt x="5496" y="9824"/>
                    <a:pt x="5641" y="9824"/>
                  </a:cubicBezTo>
                  <a:cubicBezTo>
                    <a:pt x="5786" y="9824"/>
                    <a:pt x="5948" y="9636"/>
                    <a:pt x="6001" y="9405"/>
                  </a:cubicBezTo>
                  <a:cubicBezTo>
                    <a:pt x="6054" y="9174"/>
                    <a:pt x="5980" y="8989"/>
                    <a:pt x="5837" y="8989"/>
                  </a:cubicBezTo>
                  <a:close/>
                  <a:moveTo>
                    <a:pt x="6478" y="8989"/>
                  </a:moveTo>
                  <a:cubicBezTo>
                    <a:pt x="6335" y="8989"/>
                    <a:pt x="6176" y="9174"/>
                    <a:pt x="6123" y="9405"/>
                  </a:cubicBezTo>
                  <a:cubicBezTo>
                    <a:pt x="6070" y="9636"/>
                    <a:pt x="6144" y="9824"/>
                    <a:pt x="6289" y="9824"/>
                  </a:cubicBezTo>
                  <a:cubicBezTo>
                    <a:pt x="6435" y="9824"/>
                    <a:pt x="6594" y="9636"/>
                    <a:pt x="6646" y="9405"/>
                  </a:cubicBezTo>
                  <a:cubicBezTo>
                    <a:pt x="6697" y="9174"/>
                    <a:pt x="6622" y="8989"/>
                    <a:pt x="6478" y="8989"/>
                  </a:cubicBezTo>
                  <a:close/>
                  <a:moveTo>
                    <a:pt x="7110" y="8989"/>
                  </a:moveTo>
                  <a:cubicBezTo>
                    <a:pt x="6966" y="8989"/>
                    <a:pt x="6809" y="9174"/>
                    <a:pt x="6758" y="9405"/>
                  </a:cubicBezTo>
                  <a:cubicBezTo>
                    <a:pt x="6706" y="9636"/>
                    <a:pt x="6782" y="9824"/>
                    <a:pt x="6927" y="9824"/>
                  </a:cubicBezTo>
                  <a:cubicBezTo>
                    <a:pt x="7073" y="9824"/>
                    <a:pt x="7231" y="9636"/>
                    <a:pt x="7281" y="9405"/>
                  </a:cubicBezTo>
                  <a:cubicBezTo>
                    <a:pt x="7330" y="9174"/>
                    <a:pt x="7254" y="8989"/>
                    <a:pt x="7110" y="8989"/>
                  </a:cubicBezTo>
                  <a:close/>
                  <a:moveTo>
                    <a:pt x="7751" y="8989"/>
                  </a:moveTo>
                  <a:cubicBezTo>
                    <a:pt x="7608" y="8989"/>
                    <a:pt x="7452" y="9174"/>
                    <a:pt x="7402" y="9405"/>
                  </a:cubicBezTo>
                  <a:cubicBezTo>
                    <a:pt x="7353" y="9636"/>
                    <a:pt x="7431" y="9824"/>
                    <a:pt x="7576" y="9824"/>
                  </a:cubicBezTo>
                  <a:cubicBezTo>
                    <a:pt x="7721" y="9824"/>
                    <a:pt x="7878" y="9636"/>
                    <a:pt x="7926" y="9405"/>
                  </a:cubicBezTo>
                  <a:cubicBezTo>
                    <a:pt x="7973" y="9174"/>
                    <a:pt x="7895" y="8989"/>
                    <a:pt x="7751" y="8989"/>
                  </a:cubicBezTo>
                  <a:close/>
                  <a:moveTo>
                    <a:pt x="8393" y="8989"/>
                  </a:moveTo>
                  <a:cubicBezTo>
                    <a:pt x="8249" y="8989"/>
                    <a:pt x="8095" y="9174"/>
                    <a:pt x="8047" y="9405"/>
                  </a:cubicBezTo>
                  <a:cubicBezTo>
                    <a:pt x="8000" y="9636"/>
                    <a:pt x="8079" y="9824"/>
                    <a:pt x="8224" y="9824"/>
                  </a:cubicBezTo>
                  <a:cubicBezTo>
                    <a:pt x="8369" y="9824"/>
                    <a:pt x="8524" y="9636"/>
                    <a:pt x="8570" y="9405"/>
                  </a:cubicBezTo>
                  <a:cubicBezTo>
                    <a:pt x="8616" y="9174"/>
                    <a:pt x="8537" y="8989"/>
                    <a:pt x="8393" y="8989"/>
                  </a:cubicBezTo>
                  <a:close/>
                  <a:moveTo>
                    <a:pt x="9025" y="8989"/>
                  </a:moveTo>
                  <a:cubicBezTo>
                    <a:pt x="8881" y="8989"/>
                    <a:pt x="8728" y="9174"/>
                    <a:pt x="8682" y="9405"/>
                  </a:cubicBezTo>
                  <a:cubicBezTo>
                    <a:pt x="8636" y="9636"/>
                    <a:pt x="8717" y="9824"/>
                    <a:pt x="8862" y="9824"/>
                  </a:cubicBezTo>
                  <a:cubicBezTo>
                    <a:pt x="9007" y="9824"/>
                    <a:pt x="9161" y="9636"/>
                    <a:pt x="9205" y="9405"/>
                  </a:cubicBezTo>
                  <a:cubicBezTo>
                    <a:pt x="9249" y="9174"/>
                    <a:pt x="9168" y="8989"/>
                    <a:pt x="9025" y="8989"/>
                  </a:cubicBezTo>
                  <a:close/>
                  <a:moveTo>
                    <a:pt x="9666" y="8989"/>
                  </a:moveTo>
                  <a:cubicBezTo>
                    <a:pt x="9523" y="8989"/>
                    <a:pt x="9371" y="9174"/>
                    <a:pt x="9327" y="9405"/>
                  </a:cubicBezTo>
                  <a:cubicBezTo>
                    <a:pt x="9283" y="9636"/>
                    <a:pt x="9365" y="9824"/>
                    <a:pt x="9510" y="9824"/>
                  </a:cubicBezTo>
                  <a:cubicBezTo>
                    <a:pt x="9655" y="9824"/>
                    <a:pt x="9807" y="9636"/>
                    <a:pt x="9850" y="9405"/>
                  </a:cubicBezTo>
                  <a:cubicBezTo>
                    <a:pt x="9892" y="9174"/>
                    <a:pt x="9810" y="8989"/>
                    <a:pt x="9666" y="8989"/>
                  </a:cubicBezTo>
                  <a:close/>
                  <a:moveTo>
                    <a:pt x="10298" y="8989"/>
                  </a:moveTo>
                  <a:cubicBezTo>
                    <a:pt x="10154" y="8989"/>
                    <a:pt x="10004" y="9174"/>
                    <a:pt x="9962" y="9405"/>
                  </a:cubicBezTo>
                  <a:cubicBezTo>
                    <a:pt x="9920" y="9636"/>
                    <a:pt x="10003" y="9824"/>
                    <a:pt x="10148" y="9824"/>
                  </a:cubicBezTo>
                  <a:cubicBezTo>
                    <a:pt x="10293" y="9824"/>
                    <a:pt x="10444" y="9636"/>
                    <a:pt x="10485" y="9405"/>
                  </a:cubicBezTo>
                  <a:cubicBezTo>
                    <a:pt x="10525" y="9174"/>
                    <a:pt x="10441" y="8989"/>
                    <a:pt x="10298" y="8989"/>
                  </a:cubicBezTo>
                  <a:close/>
                  <a:moveTo>
                    <a:pt x="10940" y="8989"/>
                  </a:moveTo>
                  <a:cubicBezTo>
                    <a:pt x="10796" y="8989"/>
                    <a:pt x="10647" y="9174"/>
                    <a:pt x="10607" y="9405"/>
                  </a:cubicBezTo>
                  <a:cubicBezTo>
                    <a:pt x="10566" y="9636"/>
                    <a:pt x="10651" y="9824"/>
                    <a:pt x="10796" y="9824"/>
                  </a:cubicBezTo>
                  <a:cubicBezTo>
                    <a:pt x="10941" y="9824"/>
                    <a:pt x="11091" y="9636"/>
                    <a:pt x="11130" y="9405"/>
                  </a:cubicBezTo>
                  <a:cubicBezTo>
                    <a:pt x="11169" y="9174"/>
                    <a:pt x="11083" y="8989"/>
                    <a:pt x="10940" y="8989"/>
                  </a:cubicBezTo>
                  <a:close/>
                  <a:moveTo>
                    <a:pt x="11572" y="8989"/>
                  </a:moveTo>
                  <a:cubicBezTo>
                    <a:pt x="11428" y="8989"/>
                    <a:pt x="11280" y="9174"/>
                    <a:pt x="11242" y="9405"/>
                  </a:cubicBezTo>
                  <a:cubicBezTo>
                    <a:pt x="11203" y="9636"/>
                    <a:pt x="11290" y="9824"/>
                    <a:pt x="11435" y="9824"/>
                  </a:cubicBezTo>
                  <a:cubicBezTo>
                    <a:pt x="11580" y="9824"/>
                    <a:pt x="11728" y="9636"/>
                    <a:pt x="11765" y="9405"/>
                  </a:cubicBezTo>
                  <a:cubicBezTo>
                    <a:pt x="11802" y="9174"/>
                    <a:pt x="11715" y="8989"/>
                    <a:pt x="11572" y="8989"/>
                  </a:cubicBezTo>
                  <a:close/>
                  <a:moveTo>
                    <a:pt x="12213" y="8989"/>
                  </a:moveTo>
                  <a:cubicBezTo>
                    <a:pt x="12070" y="8989"/>
                    <a:pt x="11924" y="9174"/>
                    <a:pt x="11887" y="9405"/>
                  </a:cubicBezTo>
                  <a:cubicBezTo>
                    <a:pt x="11850" y="9636"/>
                    <a:pt x="11938" y="9824"/>
                    <a:pt x="12083" y="9824"/>
                  </a:cubicBezTo>
                  <a:cubicBezTo>
                    <a:pt x="12228" y="9824"/>
                    <a:pt x="12374" y="9636"/>
                    <a:pt x="12410" y="9405"/>
                  </a:cubicBezTo>
                  <a:cubicBezTo>
                    <a:pt x="12445" y="9174"/>
                    <a:pt x="12357" y="8989"/>
                    <a:pt x="12213" y="8989"/>
                  </a:cubicBezTo>
                  <a:close/>
                  <a:moveTo>
                    <a:pt x="12855" y="8989"/>
                  </a:moveTo>
                  <a:cubicBezTo>
                    <a:pt x="12711" y="8989"/>
                    <a:pt x="12567" y="9174"/>
                    <a:pt x="12532" y="9405"/>
                  </a:cubicBezTo>
                  <a:cubicBezTo>
                    <a:pt x="12497" y="9636"/>
                    <a:pt x="12586" y="9824"/>
                    <a:pt x="12731" y="9824"/>
                  </a:cubicBezTo>
                  <a:cubicBezTo>
                    <a:pt x="12876" y="9824"/>
                    <a:pt x="13021" y="9636"/>
                    <a:pt x="13055" y="9405"/>
                  </a:cubicBezTo>
                  <a:cubicBezTo>
                    <a:pt x="13088" y="9174"/>
                    <a:pt x="12998" y="8989"/>
                    <a:pt x="12855" y="8989"/>
                  </a:cubicBezTo>
                  <a:close/>
                  <a:moveTo>
                    <a:pt x="13487" y="8989"/>
                  </a:moveTo>
                  <a:cubicBezTo>
                    <a:pt x="13343" y="8989"/>
                    <a:pt x="13200" y="9174"/>
                    <a:pt x="13167" y="9405"/>
                  </a:cubicBezTo>
                  <a:cubicBezTo>
                    <a:pt x="13134" y="9636"/>
                    <a:pt x="13224" y="9824"/>
                    <a:pt x="13369" y="9824"/>
                  </a:cubicBezTo>
                  <a:cubicBezTo>
                    <a:pt x="13514" y="9824"/>
                    <a:pt x="13658" y="9636"/>
                    <a:pt x="13690" y="9405"/>
                  </a:cubicBezTo>
                  <a:cubicBezTo>
                    <a:pt x="13721" y="9174"/>
                    <a:pt x="13630" y="8989"/>
                    <a:pt x="13487" y="8989"/>
                  </a:cubicBezTo>
                  <a:close/>
                  <a:moveTo>
                    <a:pt x="14129" y="8989"/>
                  </a:moveTo>
                  <a:cubicBezTo>
                    <a:pt x="13985" y="8989"/>
                    <a:pt x="13843" y="9174"/>
                    <a:pt x="13812" y="9405"/>
                  </a:cubicBezTo>
                  <a:cubicBezTo>
                    <a:pt x="13781" y="9636"/>
                    <a:pt x="13873" y="9824"/>
                    <a:pt x="14018" y="9824"/>
                  </a:cubicBezTo>
                  <a:cubicBezTo>
                    <a:pt x="14163" y="9824"/>
                    <a:pt x="14305" y="9636"/>
                    <a:pt x="14335" y="9405"/>
                  </a:cubicBezTo>
                  <a:cubicBezTo>
                    <a:pt x="14365" y="9174"/>
                    <a:pt x="14272" y="8989"/>
                    <a:pt x="14129" y="8989"/>
                  </a:cubicBezTo>
                  <a:close/>
                  <a:moveTo>
                    <a:pt x="6242" y="10027"/>
                  </a:moveTo>
                  <a:cubicBezTo>
                    <a:pt x="6097" y="10027"/>
                    <a:pt x="5936" y="10217"/>
                    <a:pt x="5881" y="10453"/>
                  </a:cubicBezTo>
                  <a:cubicBezTo>
                    <a:pt x="5827" y="10691"/>
                    <a:pt x="5902" y="10883"/>
                    <a:pt x="6049" y="10883"/>
                  </a:cubicBezTo>
                  <a:cubicBezTo>
                    <a:pt x="6196" y="10883"/>
                    <a:pt x="6358" y="10691"/>
                    <a:pt x="6411" y="10453"/>
                  </a:cubicBezTo>
                  <a:cubicBezTo>
                    <a:pt x="6464" y="10217"/>
                    <a:pt x="6388" y="10027"/>
                    <a:pt x="6242" y="10027"/>
                  </a:cubicBezTo>
                  <a:close/>
                  <a:moveTo>
                    <a:pt x="6894" y="10027"/>
                  </a:moveTo>
                  <a:cubicBezTo>
                    <a:pt x="6748" y="10027"/>
                    <a:pt x="6589" y="10217"/>
                    <a:pt x="6536" y="10453"/>
                  </a:cubicBezTo>
                  <a:cubicBezTo>
                    <a:pt x="6484" y="10691"/>
                    <a:pt x="6560" y="10883"/>
                    <a:pt x="6707" y="10883"/>
                  </a:cubicBezTo>
                  <a:cubicBezTo>
                    <a:pt x="6854" y="10883"/>
                    <a:pt x="7015" y="10691"/>
                    <a:pt x="7066" y="10453"/>
                  </a:cubicBezTo>
                  <a:cubicBezTo>
                    <a:pt x="7117" y="10217"/>
                    <a:pt x="7039" y="10027"/>
                    <a:pt x="6894" y="10027"/>
                  </a:cubicBezTo>
                  <a:close/>
                  <a:moveTo>
                    <a:pt x="7535" y="10027"/>
                  </a:moveTo>
                  <a:cubicBezTo>
                    <a:pt x="7390" y="10027"/>
                    <a:pt x="7232" y="10217"/>
                    <a:pt x="7181" y="10453"/>
                  </a:cubicBezTo>
                  <a:cubicBezTo>
                    <a:pt x="7130" y="10691"/>
                    <a:pt x="7208" y="10883"/>
                    <a:pt x="7355" y="10883"/>
                  </a:cubicBezTo>
                  <a:cubicBezTo>
                    <a:pt x="7502" y="10883"/>
                    <a:pt x="7661" y="10691"/>
                    <a:pt x="7711" y="10453"/>
                  </a:cubicBezTo>
                  <a:cubicBezTo>
                    <a:pt x="7759" y="10217"/>
                    <a:pt x="7681" y="10027"/>
                    <a:pt x="7535" y="10027"/>
                  </a:cubicBezTo>
                  <a:close/>
                  <a:moveTo>
                    <a:pt x="8177" y="10027"/>
                  </a:moveTo>
                  <a:cubicBezTo>
                    <a:pt x="8032" y="10027"/>
                    <a:pt x="7875" y="10217"/>
                    <a:pt x="7826" y="10453"/>
                  </a:cubicBezTo>
                  <a:cubicBezTo>
                    <a:pt x="7777" y="10691"/>
                    <a:pt x="7856" y="10883"/>
                    <a:pt x="8003" y="10883"/>
                  </a:cubicBezTo>
                  <a:cubicBezTo>
                    <a:pt x="8150" y="10883"/>
                    <a:pt x="8308" y="10691"/>
                    <a:pt x="8355" y="10453"/>
                  </a:cubicBezTo>
                  <a:cubicBezTo>
                    <a:pt x="8402" y="10217"/>
                    <a:pt x="8322" y="10027"/>
                    <a:pt x="8177" y="10027"/>
                  </a:cubicBezTo>
                  <a:close/>
                  <a:moveTo>
                    <a:pt x="8829" y="10027"/>
                  </a:moveTo>
                  <a:cubicBezTo>
                    <a:pt x="8683" y="10027"/>
                    <a:pt x="8527" y="10217"/>
                    <a:pt x="8481" y="10453"/>
                  </a:cubicBezTo>
                  <a:cubicBezTo>
                    <a:pt x="8434" y="10691"/>
                    <a:pt x="8514" y="10883"/>
                    <a:pt x="8662" y="10883"/>
                  </a:cubicBezTo>
                  <a:cubicBezTo>
                    <a:pt x="8809" y="10883"/>
                    <a:pt x="8965" y="10691"/>
                    <a:pt x="9010" y="10453"/>
                  </a:cubicBezTo>
                  <a:cubicBezTo>
                    <a:pt x="9055" y="10217"/>
                    <a:pt x="8974" y="10027"/>
                    <a:pt x="8829" y="10027"/>
                  </a:cubicBezTo>
                  <a:close/>
                  <a:moveTo>
                    <a:pt x="9470" y="10027"/>
                  </a:moveTo>
                  <a:cubicBezTo>
                    <a:pt x="9325" y="10027"/>
                    <a:pt x="9171" y="10217"/>
                    <a:pt x="9126" y="10453"/>
                  </a:cubicBezTo>
                  <a:cubicBezTo>
                    <a:pt x="9080" y="10691"/>
                    <a:pt x="9163" y="10883"/>
                    <a:pt x="9310" y="10883"/>
                  </a:cubicBezTo>
                  <a:cubicBezTo>
                    <a:pt x="9457" y="10883"/>
                    <a:pt x="9612" y="10691"/>
                    <a:pt x="9655" y="10453"/>
                  </a:cubicBezTo>
                  <a:cubicBezTo>
                    <a:pt x="9699" y="10217"/>
                    <a:pt x="9616" y="10027"/>
                    <a:pt x="9470" y="10027"/>
                  </a:cubicBezTo>
                  <a:close/>
                  <a:moveTo>
                    <a:pt x="10122" y="10027"/>
                  </a:moveTo>
                  <a:cubicBezTo>
                    <a:pt x="9976" y="10027"/>
                    <a:pt x="9824" y="10217"/>
                    <a:pt x="9781" y="10453"/>
                  </a:cubicBezTo>
                  <a:cubicBezTo>
                    <a:pt x="9737" y="10691"/>
                    <a:pt x="9821" y="10883"/>
                    <a:pt x="9968" y="10883"/>
                  </a:cubicBezTo>
                  <a:cubicBezTo>
                    <a:pt x="10115" y="10883"/>
                    <a:pt x="10268" y="10691"/>
                    <a:pt x="10310" y="10453"/>
                  </a:cubicBezTo>
                  <a:cubicBezTo>
                    <a:pt x="10352" y="10217"/>
                    <a:pt x="10267" y="10027"/>
                    <a:pt x="10122" y="10027"/>
                  </a:cubicBezTo>
                  <a:close/>
                  <a:moveTo>
                    <a:pt x="10763" y="10027"/>
                  </a:moveTo>
                  <a:cubicBezTo>
                    <a:pt x="10618" y="10027"/>
                    <a:pt x="10467" y="10217"/>
                    <a:pt x="10426" y="10453"/>
                  </a:cubicBezTo>
                  <a:cubicBezTo>
                    <a:pt x="10384" y="10691"/>
                    <a:pt x="10469" y="10883"/>
                    <a:pt x="10616" y="10883"/>
                  </a:cubicBezTo>
                  <a:cubicBezTo>
                    <a:pt x="10763" y="10883"/>
                    <a:pt x="10915" y="10691"/>
                    <a:pt x="10955" y="10453"/>
                  </a:cubicBezTo>
                  <a:cubicBezTo>
                    <a:pt x="10995" y="10217"/>
                    <a:pt x="10909" y="10027"/>
                    <a:pt x="10763" y="10027"/>
                  </a:cubicBezTo>
                  <a:close/>
                  <a:moveTo>
                    <a:pt x="11405" y="10027"/>
                  </a:moveTo>
                  <a:cubicBezTo>
                    <a:pt x="11260" y="10027"/>
                    <a:pt x="11110" y="10217"/>
                    <a:pt x="11070" y="10453"/>
                  </a:cubicBezTo>
                  <a:cubicBezTo>
                    <a:pt x="11031" y="10691"/>
                    <a:pt x="11118" y="10883"/>
                    <a:pt x="11265" y="10883"/>
                  </a:cubicBezTo>
                  <a:cubicBezTo>
                    <a:pt x="11412" y="10883"/>
                    <a:pt x="11562" y="10691"/>
                    <a:pt x="11600" y="10453"/>
                  </a:cubicBezTo>
                  <a:cubicBezTo>
                    <a:pt x="11638" y="10217"/>
                    <a:pt x="11551" y="10027"/>
                    <a:pt x="11405" y="10027"/>
                  </a:cubicBezTo>
                  <a:close/>
                  <a:moveTo>
                    <a:pt x="12057" y="10027"/>
                  </a:moveTo>
                  <a:cubicBezTo>
                    <a:pt x="11911" y="10027"/>
                    <a:pt x="11763" y="10217"/>
                    <a:pt x="11726" y="10453"/>
                  </a:cubicBezTo>
                  <a:cubicBezTo>
                    <a:pt x="11688" y="10691"/>
                    <a:pt x="11776" y="10883"/>
                    <a:pt x="11923" y="10883"/>
                  </a:cubicBezTo>
                  <a:cubicBezTo>
                    <a:pt x="12070" y="10883"/>
                    <a:pt x="12219" y="10691"/>
                    <a:pt x="12255" y="10453"/>
                  </a:cubicBezTo>
                  <a:cubicBezTo>
                    <a:pt x="12291" y="10217"/>
                    <a:pt x="12202" y="10027"/>
                    <a:pt x="12057" y="10027"/>
                  </a:cubicBezTo>
                  <a:close/>
                  <a:moveTo>
                    <a:pt x="12698" y="10027"/>
                  </a:moveTo>
                  <a:cubicBezTo>
                    <a:pt x="12553" y="10027"/>
                    <a:pt x="12406" y="10217"/>
                    <a:pt x="12371" y="10453"/>
                  </a:cubicBezTo>
                  <a:cubicBezTo>
                    <a:pt x="12335" y="10691"/>
                    <a:pt x="12425" y="10883"/>
                    <a:pt x="12572" y="10883"/>
                  </a:cubicBezTo>
                  <a:cubicBezTo>
                    <a:pt x="12719" y="10883"/>
                    <a:pt x="12866" y="10691"/>
                    <a:pt x="12900" y="10453"/>
                  </a:cubicBezTo>
                  <a:cubicBezTo>
                    <a:pt x="12935" y="10217"/>
                    <a:pt x="12844" y="10027"/>
                    <a:pt x="12698" y="10027"/>
                  </a:cubicBezTo>
                  <a:close/>
                  <a:moveTo>
                    <a:pt x="13340" y="10027"/>
                  </a:moveTo>
                  <a:cubicBezTo>
                    <a:pt x="13195" y="10027"/>
                    <a:pt x="13050" y="10217"/>
                    <a:pt x="13016" y="10453"/>
                  </a:cubicBezTo>
                  <a:cubicBezTo>
                    <a:pt x="12982" y="10691"/>
                    <a:pt x="13073" y="10883"/>
                    <a:pt x="13220" y="10883"/>
                  </a:cubicBezTo>
                  <a:cubicBezTo>
                    <a:pt x="13367" y="10883"/>
                    <a:pt x="13512" y="10691"/>
                    <a:pt x="13545" y="10453"/>
                  </a:cubicBezTo>
                  <a:cubicBezTo>
                    <a:pt x="13578" y="10217"/>
                    <a:pt x="13486" y="10027"/>
                    <a:pt x="13340" y="10027"/>
                  </a:cubicBezTo>
                  <a:close/>
                  <a:moveTo>
                    <a:pt x="13992" y="10027"/>
                  </a:moveTo>
                  <a:cubicBezTo>
                    <a:pt x="13847" y="10027"/>
                    <a:pt x="13703" y="10217"/>
                    <a:pt x="13671" y="10453"/>
                  </a:cubicBezTo>
                  <a:cubicBezTo>
                    <a:pt x="13639" y="10691"/>
                    <a:pt x="13732" y="10883"/>
                    <a:pt x="13878" y="10883"/>
                  </a:cubicBezTo>
                  <a:cubicBezTo>
                    <a:pt x="14025" y="10883"/>
                    <a:pt x="14170" y="10691"/>
                    <a:pt x="14201" y="10453"/>
                  </a:cubicBezTo>
                  <a:cubicBezTo>
                    <a:pt x="14231" y="10217"/>
                    <a:pt x="14138" y="10027"/>
                    <a:pt x="13992" y="10027"/>
                  </a:cubicBezTo>
                  <a:close/>
                  <a:moveTo>
                    <a:pt x="14634" y="10027"/>
                  </a:moveTo>
                  <a:cubicBezTo>
                    <a:pt x="14489" y="10027"/>
                    <a:pt x="14346" y="10217"/>
                    <a:pt x="14316" y="10453"/>
                  </a:cubicBezTo>
                  <a:cubicBezTo>
                    <a:pt x="14286" y="10691"/>
                    <a:pt x="14380" y="10883"/>
                    <a:pt x="14527" y="10883"/>
                  </a:cubicBezTo>
                  <a:cubicBezTo>
                    <a:pt x="14674" y="10883"/>
                    <a:pt x="14817" y="10691"/>
                    <a:pt x="14845" y="10453"/>
                  </a:cubicBezTo>
                  <a:cubicBezTo>
                    <a:pt x="14874" y="10217"/>
                    <a:pt x="14780" y="10027"/>
                    <a:pt x="14634" y="10027"/>
                  </a:cubicBezTo>
                  <a:close/>
                  <a:moveTo>
                    <a:pt x="6007" y="11065"/>
                  </a:moveTo>
                  <a:cubicBezTo>
                    <a:pt x="5860" y="11065"/>
                    <a:pt x="5695" y="11260"/>
                    <a:pt x="5640" y="11502"/>
                  </a:cubicBezTo>
                  <a:cubicBezTo>
                    <a:pt x="5584" y="11746"/>
                    <a:pt x="5659" y="11943"/>
                    <a:pt x="5808" y="11943"/>
                  </a:cubicBezTo>
                  <a:cubicBezTo>
                    <a:pt x="5957" y="11943"/>
                    <a:pt x="6122" y="11746"/>
                    <a:pt x="6176" y="11502"/>
                  </a:cubicBezTo>
                  <a:cubicBezTo>
                    <a:pt x="6230" y="11260"/>
                    <a:pt x="6154" y="11065"/>
                    <a:pt x="6007" y="11065"/>
                  </a:cubicBezTo>
                  <a:close/>
                  <a:moveTo>
                    <a:pt x="6658" y="11065"/>
                  </a:moveTo>
                  <a:cubicBezTo>
                    <a:pt x="6511" y="11065"/>
                    <a:pt x="6348" y="11260"/>
                    <a:pt x="6295" y="11502"/>
                  </a:cubicBezTo>
                  <a:cubicBezTo>
                    <a:pt x="6241" y="11746"/>
                    <a:pt x="6317" y="11943"/>
                    <a:pt x="6466" y="11943"/>
                  </a:cubicBezTo>
                  <a:cubicBezTo>
                    <a:pt x="6615" y="11943"/>
                    <a:pt x="6779" y="11746"/>
                    <a:pt x="6831" y="11502"/>
                  </a:cubicBezTo>
                  <a:cubicBezTo>
                    <a:pt x="6883" y="11260"/>
                    <a:pt x="6806" y="11065"/>
                    <a:pt x="6658" y="11065"/>
                  </a:cubicBezTo>
                  <a:close/>
                  <a:moveTo>
                    <a:pt x="7320" y="11065"/>
                  </a:moveTo>
                  <a:cubicBezTo>
                    <a:pt x="7173" y="11065"/>
                    <a:pt x="7011" y="11260"/>
                    <a:pt x="6960" y="11502"/>
                  </a:cubicBezTo>
                  <a:cubicBezTo>
                    <a:pt x="6908" y="11746"/>
                    <a:pt x="6986" y="11943"/>
                    <a:pt x="7135" y="11943"/>
                  </a:cubicBezTo>
                  <a:cubicBezTo>
                    <a:pt x="7283" y="11943"/>
                    <a:pt x="7445" y="11746"/>
                    <a:pt x="7496" y="11502"/>
                  </a:cubicBezTo>
                  <a:cubicBezTo>
                    <a:pt x="7546" y="11260"/>
                    <a:pt x="7467" y="11065"/>
                    <a:pt x="7320" y="11065"/>
                  </a:cubicBezTo>
                  <a:close/>
                  <a:moveTo>
                    <a:pt x="7971" y="11065"/>
                  </a:moveTo>
                  <a:cubicBezTo>
                    <a:pt x="7824" y="11065"/>
                    <a:pt x="7664" y="11260"/>
                    <a:pt x="7614" y="11502"/>
                  </a:cubicBezTo>
                  <a:cubicBezTo>
                    <a:pt x="7564" y="11746"/>
                    <a:pt x="7644" y="11943"/>
                    <a:pt x="7793" y="11943"/>
                  </a:cubicBezTo>
                  <a:cubicBezTo>
                    <a:pt x="7941" y="11943"/>
                    <a:pt x="8102" y="11746"/>
                    <a:pt x="8150" y="11502"/>
                  </a:cubicBezTo>
                  <a:cubicBezTo>
                    <a:pt x="8199" y="11260"/>
                    <a:pt x="8118" y="11065"/>
                    <a:pt x="7971" y="11065"/>
                  </a:cubicBezTo>
                  <a:close/>
                  <a:moveTo>
                    <a:pt x="8623" y="11065"/>
                  </a:moveTo>
                  <a:cubicBezTo>
                    <a:pt x="8475" y="11065"/>
                    <a:pt x="8317" y="11260"/>
                    <a:pt x="8269" y="11502"/>
                  </a:cubicBezTo>
                  <a:cubicBezTo>
                    <a:pt x="8221" y="11746"/>
                    <a:pt x="8302" y="11943"/>
                    <a:pt x="8451" y="11943"/>
                  </a:cubicBezTo>
                  <a:cubicBezTo>
                    <a:pt x="8600" y="11943"/>
                    <a:pt x="8759" y="11746"/>
                    <a:pt x="8805" y="11502"/>
                  </a:cubicBezTo>
                  <a:cubicBezTo>
                    <a:pt x="8852" y="11260"/>
                    <a:pt x="8770" y="11065"/>
                    <a:pt x="8623" y="11065"/>
                  </a:cubicBezTo>
                  <a:close/>
                  <a:moveTo>
                    <a:pt x="9274" y="11065"/>
                  </a:moveTo>
                  <a:cubicBezTo>
                    <a:pt x="9127" y="11065"/>
                    <a:pt x="8970" y="11260"/>
                    <a:pt x="8924" y="11502"/>
                  </a:cubicBezTo>
                  <a:cubicBezTo>
                    <a:pt x="8878" y="11746"/>
                    <a:pt x="8961" y="11943"/>
                    <a:pt x="9110" y="11943"/>
                  </a:cubicBezTo>
                  <a:cubicBezTo>
                    <a:pt x="9259" y="11943"/>
                    <a:pt x="9416" y="11746"/>
                    <a:pt x="9461" y="11502"/>
                  </a:cubicBezTo>
                  <a:cubicBezTo>
                    <a:pt x="9505" y="11260"/>
                    <a:pt x="9422" y="11065"/>
                    <a:pt x="9274" y="11065"/>
                  </a:cubicBezTo>
                  <a:close/>
                  <a:moveTo>
                    <a:pt x="9926" y="11065"/>
                  </a:moveTo>
                  <a:cubicBezTo>
                    <a:pt x="9778" y="11065"/>
                    <a:pt x="9624" y="11260"/>
                    <a:pt x="9579" y="11502"/>
                  </a:cubicBezTo>
                  <a:cubicBezTo>
                    <a:pt x="9535" y="11746"/>
                    <a:pt x="9619" y="11943"/>
                    <a:pt x="9768" y="11943"/>
                  </a:cubicBezTo>
                  <a:cubicBezTo>
                    <a:pt x="9917" y="11943"/>
                    <a:pt x="10072" y="11746"/>
                    <a:pt x="10115" y="11502"/>
                  </a:cubicBezTo>
                  <a:cubicBezTo>
                    <a:pt x="10158" y="11260"/>
                    <a:pt x="10073" y="11065"/>
                    <a:pt x="9926" y="11065"/>
                  </a:cubicBezTo>
                  <a:close/>
                  <a:moveTo>
                    <a:pt x="10587" y="11065"/>
                  </a:moveTo>
                  <a:cubicBezTo>
                    <a:pt x="10440" y="11065"/>
                    <a:pt x="10287" y="11260"/>
                    <a:pt x="10244" y="11502"/>
                  </a:cubicBezTo>
                  <a:cubicBezTo>
                    <a:pt x="10202" y="11746"/>
                    <a:pt x="10288" y="11943"/>
                    <a:pt x="10437" y="11943"/>
                  </a:cubicBezTo>
                  <a:cubicBezTo>
                    <a:pt x="10585" y="11943"/>
                    <a:pt x="10740" y="11746"/>
                    <a:pt x="10781" y="11502"/>
                  </a:cubicBezTo>
                  <a:cubicBezTo>
                    <a:pt x="10821" y="11260"/>
                    <a:pt x="10735" y="11065"/>
                    <a:pt x="10587" y="11065"/>
                  </a:cubicBezTo>
                  <a:close/>
                  <a:moveTo>
                    <a:pt x="11239" y="11065"/>
                  </a:moveTo>
                  <a:cubicBezTo>
                    <a:pt x="11092" y="11065"/>
                    <a:pt x="10940" y="11260"/>
                    <a:pt x="10899" y="11502"/>
                  </a:cubicBezTo>
                  <a:cubicBezTo>
                    <a:pt x="10859" y="11746"/>
                    <a:pt x="10947" y="11943"/>
                    <a:pt x="11095" y="11943"/>
                  </a:cubicBezTo>
                  <a:cubicBezTo>
                    <a:pt x="11244" y="11943"/>
                    <a:pt x="11397" y="11746"/>
                    <a:pt x="11436" y="11502"/>
                  </a:cubicBezTo>
                  <a:cubicBezTo>
                    <a:pt x="11475" y="11260"/>
                    <a:pt x="11386" y="11065"/>
                    <a:pt x="11239" y="11065"/>
                  </a:cubicBezTo>
                  <a:close/>
                  <a:moveTo>
                    <a:pt x="11891" y="11065"/>
                  </a:moveTo>
                  <a:cubicBezTo>
                    <a:pt x="11743" y="11065"/>
                    <a:pt x="11593" y="11260"/>
                    <a:pt x="11555" y="11502"/>
                  </a:cubicBezTo>
                  <a:cubicBezTo>
                    <a:pt x="11516" y="11746"/>
                    <a:pt x="11605" y="11943"/>
                    <a:pt x="11754" y="11943"/>
                  </a:cubicBezTo>
                  <a:cubicBezTo>
                    <a:pt x="11902" y="11943"/>
                    <a:pt x="12053" y="11746"/>
                    <a:pt x="12091" y="11502"/>
                  </a:cubicBezTo>
                  <a:cubicBezTo>
                    <a:pt x="12128" y="11260"/>
                    <a:pt x="12038" y="11065"/>
                    <a:pt x="11891" y="11065"/>
                  </a:cubicBezTo>
                  <a:close/>
                  <a:moveTo>
                    <a:pt x="12542" y="11065"/>
                  </a:moveTo>
                  <a:cubicBezTo>
                    <a:pt x="12395" y="11065"/>
                    <a:pt x="12246" y="11260"/>
                    <a:pt x="12210" y="11502"/>
                  </a:cubicBezTo>
                  <a:cubicBezTo>
                    <a:pt x="12173" y="11746"/>
                    <a:pt x="12263" y="11943"/>
                    <a:pt x="12412" y="11943"/>
                  </a:cubicBezTo>
                  <a:cubicBezTo>
                    <a:pt x="12561" y="11943"/>
                    <a:pt x="12711" y="11746"/>
                    <a:pt x="12746" y="11502"/>
                  </a:cubicBezTo>
                  <a:cubicBezTo>
                    <a:pt x="12781" y="11260"/>
                    <a:pt x="12690" y="11065"/>
                    <a:pt x="12542" y="11065"/>
                  </a:cubicBezTo>
                  <a:close/>
                  <a:moveTo>
                    <a:pt x="13194" y="11065"/>
                  </a:moveTo>
                  <a:cubicBezTo>
                    <a:pt x="13047" y="11065"/>
                    <a:pt x="12899" y="11260"/>
                    <a:pt x="12865" y="11502"/>
                  </a:cubicBezTo>
                  <a:cubicBezTo>
                    <a:pt x="12830" y="11746"/>
                    <a:pt x="12922" y="11943"/>
                    <a:pt x="13071" y="11943"/>
                  </a:cubicBezTo>
                  <a:cubicBezTo>
                    <a:pt x="13219" y="11943"/>
                    <a:pt x="13367" y="11746"/>
                    <a:pt x="13401" y="11502"/>
                  </a:cubicBezTo>
                  <a:cubicBezTo>
                    <a:pt x="13434" y="11260"/>
                    <a:pt x="13341" y="11065"/>
                    <a:pt x="13194" y="11065"/>
                  </a:cubicBezTo>
                  <a:close/>
                  <a:moveTo>
                    <a:pt x="5761" y="12129"/>
                  </a:moveTo>
                  <a:cubicBezTo>
                    <a:pt x="5612" y="12129"/>
                    <a:pt x="5445" y="12329"/>
                    <a:pt x="5388" y="12578"/>
                  </a:cubicBezTo>
                  <a:cubicBezTo>
                    <a:pt x="5331" y="12827"/>
                    <a:pt x="5407" y="13030"/>
                    <a:pt x="5557" y="13030"/>
                  </a:cubicBezTo>
                  <a:cubicBezTo>
                    <a:pt x="5708" y="13030"/>
                    <a:pt x="5876" y="12827"/>
                    <a:pt x="5932" y="12578"/>
                  </a:cubicBezTo>
                  <a:cubicBezTo>
                    <a:pt x="5987" y="12329"/>
                    <a:pt x="5910" y="12129"/>
                    <a:pt x="5761" y="12129"/>
                  </a:cubicBezTo>
                  <a:close/>
                  <a:moveTo>
                    <a:pt x="6423" y="12129"/>
                  </a:moveTo>
                  <a:cubicBezTo>
                    <a:pt x="6274" y="12129"/>
                    <a:pt x="6108" y="12329"/>
                    <a:pt x="6053" y="12578"/>
                  </a:cubicBezTo>
                  <a:cubicBezTo>
                    <a:pt x="5998" y="12827"/>
                    <a:pt x="6075" y="13030"/>
                    <a:pt x="6226" y="13030"/>
                  </a:cubicBezTo>
                  <a:cubicBezTo>
                    <a:pt x="6376" y="13030"/>
                    <a:pt x="6543" y="12827"/>
                    <a:pt x="6596" y="12578"/>
                  </a:cubicBezTo>
                  <a:cubicBezTo>
                    <a:pt x="6650" y="12329"/>
                    <a:pt x="6572" y="12129"/>
                    <a:pt x="6423" y="12129"/>
                  </a:cubicBezTo>
                  <a:close/>
                  <a:moveTo>
                    <a:pt x="7094" y="12129"/>
                  </a:moveTo>
                  <a:cubicBezTo>
                    <a:pt x="6945" y="12129"/>
                    <a:pt x="6781" y="12329"/>
                    <a:pt x="6728" y="12578"/>
                  </a:cubicBezTo>
                  <a:cubicBezTo>
                    <a:pt x="6675" y="12827"/>
                    <a:pt x="6753" y="13030"/>
                    <a:pt x="6904" y="13030"/>
                  </a:cubicBezTo>
                  <a:cubicBezTo>
                    <a:pt x="7055" y="13030"/>
                    <a:pt x="7219" y="12827"/>
                    <a:pt x="7271" y="12578"/>
                  </a:cubicBezTo>
                  <a:cubicBezTo>
                    <a:pt x="7323" y="12329"/>
                    <a:pt x="7243" y="12129"/>
                    <a:pt x="7094" y="12129"/>
                  </a:cubicBezTo>
                  <a:close/>
                  <a:moveTo>
                    <a:pt x="7756" y="12129"/>
                  </a:moveTo>
                  <a:cubicBezTo>
                    <a:pt x="7606" y="12129"/>
                    <a:pt x="7444" y="12329"/>
                    <a:pt x="7393" y="12578"/>
                  </a:cubicBezTo>
                  <a:cubicBezTo>
                    <a:pt x="7342" y="12827"/>
                    <a:pt x="7422" y="13030"/>
                    <a:pt x="7573" y="13030"/>
                  </a:cubicBezTo>
                  <a:cubicBezTo>
                    <a:pt x="7723" y="13030"/>
                    <a:pt x="7886" y="12827"/>
                    <a:pt x="7936" y="12578"/>
                  </a:cubicBezTo>
                  <a:cubicBezTo>
                    <a:pt x="7986" y="12329"/>
                    <a:pt x="7905" y="12129"/>
                    <a:pt x="7756" y="12129"/>
                  </a:cubicBezTo>
                  <a:close/>
                  <a:moveTo>
                    <a:pt x="8417" y="12129"/>
                  </a:moveTo>
                  <a:cubicBezTo>
                    <a:pt x="8268" y="12129"/>
                    <a:pt x="8107" y="12329"/>
                    <a:pt x="8058" y="12578"/>
                  </a:cubicBezTo>
                  <a:cubicBezTo>
                    <a:pt x="8008" y="12827"/>
                    <a:pt x="8090" y="13030"/>
                    <a:pt x="8241" y="13030"/>
                  </a:cubicBezTo>
                  <a:cubicBezTo>
                    <a:pt x="8392" y="13030"/>
                    <a:pt x="8553" y="12827"/>
                    <a:pt x="8601" y="12578"/>
                  </a:cubicBezTo>
                  <a:cubicBezTo>
                    <a:pt x="8648" y="12329"/>
                    <a:pt x="8566" y="12129"/>
                    <a:pt x="8417" y="12129"/>
                  </a:cubicBezTo>
                  <a:close/>
                  <a:moveTo>
                    <a:pt x="9079" y="12129"/>
                  </a:moveTo>
                  <a:cubicBezTo>
                    <a:pt x="8930" y="12129"/>
                    <a:pt x="8770" y="12329"/>
                    <a:pt x="8723" y="12578"/>
                  </a:cubicBezTo>
                  <a:cubicBezTo>
                    <a:pt x="8675" y="12827"/>
                    <a:pt x="8759" y="13030"/>
                    <a:pt x="8910" y="13030"/>
                  </a:cubicBezTo>
                  <a:cubicBezTo>
                    <a:pt x="9060" y="13030"/>
                    <a:pt x="9220" y="12827"/>
                    <a:pt x="9266" y="12578"/>
                  </a:cubicBezTo>
                  <a:cubicBezTo>
                    <a:pt x="9312" y="12329"/>
                    <a:pt x="9228" y="12129"/>
                    <a:pt x="9079" y="12129"/>
                  </a:cubicBezTo>
                  <a:close/>
                  <a:moveTo>
                    <a:pt x="9740" y="12129"/>
                  </a:moveTo>
                  <a:cubicBezTo>
                    <a:pt x="9591" y="12129"/>
                    <a:pt x="9433" y="12329"/>
                    <a:pt x="9388" y="12578"/>
                  </a:cubicBezTo>
                  <a:cubicBezTo>
                    <a:pt x="9342" y="12827"/>
                    <a:pt x="9427" y="13030"/>
                    <a:pt x="9578" y="13030"/>
                  </a:cubicBezTo>
                  <a:cubicBezTo>
                    <a:pt x="9729" y="13030"/>
                    <a:pt x="9887" y="12827"/>
                    <a:pt x="9931" y="12578"/>
                  </a:cubicBezTo>
                  <a:cubicBezTo>
                    <a:pt x="9975" y="12329"/>
                    <a:pt x="9889" y="12129"/>
                    <a:pt x="9740" y="12129"/>
                  </a:cubicBezTo>
                  <a:close/>
                  <a:moveTo>
                    <a:pt x="10402" y="12129"/>
                  </a:moveTo>
                  <a:cubicBezTo>
                    <a:pt x="10252" y="12129"/>
                    <a:pt x="10097" y="12329"/>
                    <a:pt x="10053" y="12578"/>
                  </a:cubicBezTo>
                  <a:cubicBezTo>
                    <a:pt x="10009" y="12827"/>
                    <a:pt x="10096" y="13030"/>
                    <a:pt x="10247" y="13030"/>
                  </a:cubicBezTo>
                  <a:cubicBezTo>
                    <a:pt x="10397" y="13030"/>
                    <a:pt x="10554" y="12827"/>
                    <a:pt x="10596" y="12578"/>
                  </a:cubicBezTo>
                  <a:cubicBezTo>
                    <a:pt x="10638" y="12329"/>
                    <a:pt x="10551" y="12129"/>
                    <a:pt x="10402" y="12129"/>
                  </a:cubicBezTo>
                  <a:close/>
                  <a:moveTo>
                    <a:pt x="11064" y="12129"/>
                  </a:moveTo>
                  <a:cubicBezTo>
                    <a:pt x="10914" y="12129"/>
                    <a:pt x="10760" y="12329"/>
                    <a:pt x="10718" y="12578"/>
                  </a:cubicBezTo>
                  <a:cubicBezTo>
                    <a:pt x="10676" y="12827"/>
                    <a:pt x="10765" y="13030"/>
                    <a:pt x="10916" y="13030"/>
                  </a:cubicBezTo>
                  <a:cubicBezTo>
                    <a:pt x="11066" y="13030"/>
                    <a:pt x="11221" y="12827"/>
                    <a:pt x="11262" y="12578"/>
                  </a:cubicBezTo>
                  <a:cubicBezTo>
                    <a:pt x="11301" y="12329"/>
                    <a:pt x="11213" y="12129"/>
                    <a:pt x="11064" y="12129"/>
                  </a:cubicBezTo>
                  <a:close/>
                  <a:moveTo>
                    <a:pt x="11725" y="12129"/>
                  </a:moveTo>
                  <a:cubicBezTo>
                    <a:pt x="11576" y="12129"/>
                    <a:pt x="11423" y="12329"/>
                    <a:pt x="11383" y="12578"/>
                  </a:cubicBezTo>
                  <a:cubicBezTo>
                    <a:pt x="11344" y="12827"/>
                    <a:pt x="11433" y="13030"/>
                    <a:pt x="11584" y="13030"/>
                  </a:cubicBezTo>
                  <a:cubicBezTo>
                    <a:pt x="11735" y="13030"/>
                    <a:pt x="11888" y="12827"/>
                    <a:pt x="11926" y="12578"/>
                  </a:cubicBezTo>
                  <a:cubicBezTo>
                    <a:pt x="11964" y="12329"/>
                    <a:pt x="11874" y="12129"/>
                    <a:pt x="11725" y="12129"/>
                  </a:cubicBezTo>
                  <a:close/>
                  <a:moveTo>
                    <a:pt x="12386" y="12129"/>
                  </a:moveTo>
                  <a:cubicBezTo>
                    <a:pt x="12237" y="12129"/>
                    <a:pt x="12086" y="12329"/>
                    <a:pt x="12048" y="12578"/>
                  </a:cubicBezTo>
                  <a:cubicBezTo>
                    <a:pt x="12011" y="12827"/>
                    <a:pt x="12102" y="13030"/>
                    <a:pt x="12252" y="13030"/>
                  </a:cubicBezTo>
                  <a:cubicBezTo>
                    <a:pt x="12403" y="13030"/>
                    <a:pt x="12555" y="12827"/>
                    <a:pt x="12591" y="12578"/>
                  </a:cubicBezTo>
                  <a:cubicBezTo>
                    <a:pt x="12628" y="12329"/>
                    <a:pt x="12535" y="12129"/>
                    <a:pt x="12386" y="12129"/>
                  </a:cubicBezTo>
                  <a:close/>
                  <a:moveTo>
                    <a:pt x="6187" y="13243"/>
                  </a:moveTo>
                  <a:cubicBezTo>
                    <a:pt x="6036" y="13243"/>
                    <a:pt x="5868" y="13448"/>
                    <a:pt x="5812" y="13702"/>
                  </a:cubicBezTo>
                  <a:cubicBezTo>
                    <a:pt x="5755" y="13959"/>
                    <a:pt x="5832" y="14167"/>
                    <a:pt x="5985" y="14167"/>
                  </a:cubicBezTo>
                  <a:cubicBezTo>
                    <a:pt x="6138" y="14167"/>
                    <a:pt x="6307" y="13959"/>
                    <a:pt x="6362" y="13702"/>
                  </a:cubicBezTo>
                  <a:cubicBezTo>
                    <a:pt x="6417" y="13448"/>
                    <a:pt x="6338" y="13243"/>
                    <a:pt x="6187" y="13243"/>
                  </a:cubicBezTo>
                  <a:close/>
                  <a:moveTo>
                    <a:pt x="6858" y="13243"/>
                  </a:moveTo>
                  <a:cubicBezTo>
                    <a:pt x="6707" y="13243"/>
                    <a:pt x="6541" y="13448"/>
                    <a:pt x="6487" y="13702"/>
                  </a:cubicBezTo>
                  <a:cubicBezTo>
                    <a:pt x="6432" y="13959"/>
                    <a:pt x="6511" y="14167"/>
                    <a:pt x="6663" y="14167"/>
                  </a:cubicBezTo>
                  <a:cubicBezTo>
                    <a:pt x="6816" y="14167"/>
                    <a:pt x="6984" y="13959"/>
                    <a:pt x="7037" y="13702"/>
                  </a:cubicBezTo>
                  <a:cubicBezTo>
                    <a:pt x="7090" y="13448"/>
                    <a:pt x="7009" y="13243"/>
                    <a:pt x="6858" y="13243"/>
                  </a:cubicBezTo>
                  <a:close/>
                  <a:moveTo>
                    <a:pt x="7530" y="13243"/>
                  </a:moveTo>
                  <a:cubicBezTo>
                    <a:pt x="7379" y="13243"/>
                    <a:pt x="7214" y="13448"/>
                    <a:pt x="7161" y="13702"/>
                  </a:cubicBezTo>
                  <a:cubicBezTo>
                    <a:pt x="7109" y="13959"/>
                    <a:pt x="7189" y="14167"/>
                    <a:pt x="7342" y="14167"/>
                  </a:cubicBezTo>
                  <a:cubicBezTo>
                    <a:pt x="7495" y="14167"/>
                    <a:pt x="7661" y="13959"/>
                    <a:pt x="7712" y="13702"/>
                  </a:cubicBezTo>
                  <a:cubicBezTo>
                    <a:pt x="7763" y="13448"/>
                    <a:pt x="7681" y="13243"/>
                    <a:pt x="7530" y="13243"/>
                  </a:cubicBezTo>
                  <a:close/>
                  <a:moveTo>
                    <a:pt x="8202" y="13243"/>
                  </a:moveTo>
                  <a:cubicBezTo>
                    <a:pt x="8050" y="13243"/>
                    <a:pt x="7887" y="13448"/>
                    <a:pt x="7837" y="13702"/>
                  </a:cubicBezTo>
                  <a:cubicBezTo>
                    <a:pt x="7786" y="13959"/>
                    <a:pt x="7868" y="14167"/>
                    <a:pt x="8021" y="14167"/>
                  </a:cubicBezTo>
                  <a:cubicBezTo>
                    <a:pt x="8174" y="14167"/>
                    <a:pt x="8337" y="13959"/>
                    <a:pt x="8387" y="13702"/>
                  </a:cubicBezTo>
                  <a:cubicBezTo>
                    <a:pt x="8436" y="13448"/>
                    <a:pt x="8353" y="13243"/>
                    <a:pt x="8202" y="13243"/>
                  </a:cubicBezTo>
                  <a:close/>
                  <a:moveTo>
                    <a:pt x="8873" y="13243"/>
                  </a:moveTo>
                  <a:cubicBezTo>
                    <a:pt x="8722" y="13243"/>
                    <a:pt x="8560" y="13448"/>
                    <a:pt x="8512" y="13702"/>
                  </a:cubicBezTo>
                  <a:cubicBezTo>
                    <a:pt x="8463" y="13959"/>
                    <a:pt x="8547" y="14167"/>
                    <a:pt x="8700" y="14167"/>
                  </a:cubicBezTo>
                  <a:cubicBezTo>
                    <a:pt x="8852" y="14167"/>
                    <a:pt x="9015" y="13959"/>
                    <a:pt x="9062" y="13702"/>
                  </a:cubicBezTo>
                  <a:cubicBezTo>
                    <a:pt x="9109" y="13448"/>
                    <a:pt x="9024" y="13243"/>
                    <a:pt x="8873" y="13243"/>
                  </a:cubicBezTo>
                  <a:close/>
                  <a:moveTo>
                    <a:pt x="9534" y="13243"/>
                  </a:moveTo>
                  <a:cubicBezTo>
                    <a:pt x="9383" y="13243"/>
                    <a:pt x="9223" y="13448"/>
                    <a:pt x="9177" y="13702"/>
                  </a:cubicBezTo>
                  <a:cubicBezTo>
                    <a:pt x="9130" y="13959"/>
                    <a:pt x="9215" y="14167"/>
                    <a:pt x="9368" y="14167"/>
                  </a:cubicBezTo>
                  <a:cubicBezTo>
                    <a:pt x="9521" y="14167"/>
                    <a:pt x="9681" y="13959"/>
                    <a:pt x="9727" y="13702"/>
                  </a:cubicBezTo>
                  <a:cubicBezTo>
                    <a:pt x="9772" y="13448"/>
                    <a:pt x="9685" y="13243"/>
                    <a:pt x="9534" y="13243"/>
                  </a:cubicBezTo>
                  <a:close/>
                  <a:moveTo>
                    <a:pt x="10206" y="13243"/>
                  </a:moveTo>
                  <a:cubicBezTo>
                    <a:pt x="10055" y="13243"/>
                    <a:pt x="9896" y="13448"/>
                    <a:pt x="9852" y="13702"/>
                  </a:cubicBezTo>
                  <a:cubicBezTo>
                    <a:pt x="9807" y="13959"/>
                    <a:pt x="9894" y="14167"/>
                    <a:pt x="10047" y="14167"/>
                  </a:cubicBezTo>
                  <a:cubicBezTo>
                    <a:pt x="10199" y="14167"/>
                    <a:pt x="10359" y="13959"/>
                    <a:pt x="10402" y="13702"/>
                  </a:cubicBezTo>
                  <a:cubicBezTo>
                    <a:pt x="10445" y="13448"/>
                    <a:pt x="10357" y="13243"/>
                    <a:pt x="10206" y="13243"/>
                  </a:cubicBezTo>
                  <a:close/>
                  <a:moveTo>
                    <a:pt x="10877" y="13243"/>
                  </a:moveTo>
                  <a:cubicBezTo>
                    <a:pt x="10726" y="13243"/>
                    <a:pt x="10569" y="13448"/>
                    <a:pt x="10527" y="13702"/>
                  </a:cubicBezTo>
                  <a:cubicBezTo>
                    <a:pt x="10484" y="13959"/>
                    <a:pt x="10573" y="14167"/>
                    <a:pt x="10726" y="14167"/>
                  </a:cubicBezTo>
                  <a:cubicBezTo>
                    <a:pt x="10878" y="14167"/>
                    <a:pt x="11036" y="13959"/>
                    <a:pt x="11077" y="13702"/>
                  </a:cubicBezTo>
                  <a:cubicBezTo>
                    <a:pt x="11118" y="13448"/>
                    <a:pt x="11028" y="13243"/>
                    <a:pt x="10877" y="13243"/>
                  </a:cubicBezTo>
                  <a:close/>
                  <a:moveTo>
                    <a:pt x="11549" y="13243"/>
                  </a:moveTo>
                  <a:cubicBezTo>
                    <a:pt x="11398" y="13243"/>
                    <a:pt x="11243" y="13448"/>
                    <a:pt x="11202" y="13702"/>
                  </a:cubicBezTo>
                  <a:cubicBezTo>
                    <a:pt x="11161" y="13959"/>
                    <a:pt x="11252" y="14167"/>
                    <a:pt x="11404" y="14167"/>
                  </a:cubicBezTo>
                  <a:cubicBezTo>
                    <a:pt x="11557" y="14167"/>
                    <a:pt x="11713" y="13959"/>
                    <a:pt x="11752" y="13702"/>
                  </a:cubicBezTo>
                  <a:cubicBezTo>
                    <a:pt x="11791" y="13448"/>
                    <a:pt x="11700" y="13243"/>
                    <a:pt x="11549" y="13243"/>
                  </a:cubicBezTo>
                  <a:close/>
                  <a:moveTo>
                    <a:pt x="12220" y="13243"/>
                  </a:moveTo>
                  <a:cubicBezTo>
                    <a:pt x="12069" y="13243"/>
                    <a:pt x="11916" y="13448"/>
                    <a:pt x="11877" y="13702"/>
                  </a:cubicBezTo>
                  <a:cubicBezTo>
                    <a:pt x="11838" y="13959"/>
                    <a:pt x="11931" y="14167"/>
                    <a:pt x="12083" y="14167"/>
                  </a:cubicBezTo>
                  <a:cubicBezTo>
                    <a:pt x="12236" y="14167"/>
                    <a:pt x="12390" y="13959"/>
                    <a:pt x="12427" y="13702"/>
                  </a:cubicBezTo>
                  <a:cubicBezTo>
                    <a:pt x="12465" y="13448"/>
                    <a:pt x="12371" y="13243"/>
                    <a:pt x="12220" y="13243"/>
                  </a:cubicBezTo>
                  <a:close/>
                  <a:moveTo>
                    <a:pt x="6623" y="14383"/>
                  </a:moveTo>
                  <a:cubicBezTo>
                    <a:pt x="6470" y="14383"/>
                    <a:pt x="6301" y="14594"/>
                    <a:pt x="6245" y="14855"/>
                  </a:cubicBezTo>
                  <a:cubicBezTo>
                    <a:pt x="6189" y="15117"/>
                    <a:pt x="6269" y="15332"/>
                    <a:pt x="6423" y="15332"/>
                  </a:cubicBezTo>
                  <a:cubicBezTo>
                    <a:pt x="6578" y="15332"/>
                    <a:pt x="6748" y="15117"/>
                    <a:pt x="6803" y="14855"/>
                  </a:cubicBezTo>
                  <a:cubicBezTo>
                    <a:pt x="6857" y="14594"/>
                    <a:pt x="6776" y="14383"/>
                    <a:pt x="6623" y="14383"/>
                  </a:cubicBezTo>
                  <a:close/>
                  <a:moveTo>
                    <a:pt x="7295" y="14383"/>
                  </a:moveTo>
                  <a:cubicBezTo>
                    <a:pt x="7141" y="14383"/>
                    <a:pt x="6974" y="14594"/>
                    <a:pt x="6920" y="14855"/>
                  </a:cubicBezTo>
                  <a:cubicBezTo>
                    <a:pt x="6866" y="15117"/>
                    <a:pt x="6947" y="15332"/>
                    <a:pt x="7102" y="15332"/>
                  </a:cubicBezTo>
                  <a:cubicBezTo>
                    <a:pt x="7256" y="15332"/>
                    <a:pt x="7425" y="15117"/>
                    <a:pt x="7477" y="14855"/>
                  </a:cubicBezTo>
                  <a:cubicBezTo>
                    <a:pt x="7529" y="14594"/>
                    <a:pt x="7447" y="14383"/>
                    <a:pt x="7295" y="14383"/>
                  </a:cubicBezTo>
                  <a:close/>
                  <a:moveTo>
                    <a:pt x="7976" y="14383"/>
                  </a:moveTo>
                  <a:cubicBezTo>
                    <a:pt x="7823" y="14383"/>
                    <a:pt x="7657" y="14594"/>
                    <a:pt x="7605" y="14855"/>
                  </a:cubicBezTo>
                  <a:cubicBezTo>
                    <a:pt x="7553" y="15117"/>
                    <a:pt x="7636" y="15332"/>
                    <a:pt x="7791" y="15332"/>
                  </a:cubicBezTo>
                  <a:cubicBezTo>
                    <a:pt x="7945" y="15332"/>
                    <a:pt x="8112" y="15117"/>
                    <a:pt x="8162" y="14855"/>
                  </a:cubicBezTo>
                  <a:cubicBezTo>
                    <a:pt x="8212" y="14594"/>
                    <a:pt x="8129" y="14383"/>
                    <a:pt x="7976" y="14383"/>
                  </a:cubicBezTo>
                  <a:close/>
                  <a:moveTo>
                    <a:pt x="8658" y="14383"/>
                  </a:moveTo>
                  <a:cubicBezTo>
                    <a:pt x="8505" y="14383"/>
                    <a:pt x="8340" y="14594"/>
                    <a:pt x="8290" y="14855"/>
                  </a:cubicBezTo>
                  <a:cubicBezTo>
                    <a:pt x="8240" y="15117"/>
                    <a:pt x="8325" y="15332"/>
                    <a:pt x="8480" y="15332"/>
                  </a:cubicBezTo>
                  <a:cubicBezTo>
                    <a:pt x="8634" y="15332"/>
                    <a:pt x="8799" y="15117"/>
                    <a:pt x="8848" y="14855"/>
                  </a:cubicBezTo>
                  <a:cubicBezTo>
                    <a:pt x="8896" y="14594"/>
                    <a:pt x="8811" y="14383"/>
                    <a:pt x="8658" y="14383"/>
                  </a:cubicBezTo>
                  <a:close/>
                  <a:moveTo>
                    <a:pt x="9338" y="14383"/>
                  </a:moveTo>
                  <a:cubicBezTo>
                    <a:pt x="9185" y="14383"/>
                    <a:pt x="9023" y="14594"/>
                    <a:pt x="8975" y="14855"/>
                  </a:cubicBezTo>
                  <a:cubicBezTo>
                    <a:pt x="8927" y="15117"/>
                    <a:pt x="9013" y="15332"/>
                    <a:pt x="9168" y="15332"/>
                  </a:cubicBezTo>
                  <a:cubicBezTo>
                    <a:pt x="9323" y="15332"/>
                    <a:pt x="9486" y="15117"/>
                    <a:pt x="9532" y="14855"/>
                  </a:cubicBezTo>
                  <a:cubicBezTo>
                    <a:pt x="9579" y="14594"/>
                    <a:pt x="9492" y="14383"/>
                    <a:pt x="9338" y="14383"/>
                  </a:cubicBezTo>
                  <a:close/>
                  <a:moveTo>
                    <a:pt x="10010" y="14383"/>
                  </a:moveTo>
                  <a:cubicBezTo>
                    <a:pt x="9857" y="14383"/>
                    <a:pt x="9696" y="14594"/>
                    <a:pt x="9650" y="14855"/>
                  </a:cubicBezTo>
                  <a:cubicBezTo>
                    <a:pt x="9604" y="15117"/>
                    <a:pt x="9692" y="15332"/>
                    <a:pt x="9847" y="15332"/>
                  </a:cubicBezTo>
                  <a:cubicBezTo>
                    <a:pt x="10002" y="15332"/>
                    <a:pt x="10163" y="15117"/>
                    <a:pt x="10208" y="14855"/>
                  </a:cubicBezTo>
                  <a:cubicBezTo>
                    <a:pt x="10252" y="14594"/>
                    <a:pt x="10163" y="14383"/>
                    <a:pt x="10010" y="14383"/>
                  </a:cubicBezTo>
                  <a:close/>
                  <a:moveTo>
                    <a:pt x="10692" y="14383"/>
                  </a:moveTo>
                  <a:cubicBezTo>
                    <a:pt x="10539" y="14383"/>
                    <a:pt x="10379" y="14594"/>
                    <a:pt x="10335" y="14855"/>
                  </a:cubicBezTo>
                  <a:cubicBezTo>
                    <a:pt x="10291" y="15117"/>
                    <a:pt x="10381" y="15332"/>
                    <a:pt x="10536" y="15332"/>
                  </a:cubicBezTo>
                  <a:cubicBezTo>
                    <a:pt x="10691" y="15332"/>
                    <a:pt x="10851" y="15117"/>
                    <a:pt x="10893" y="14855"/>
                  </a:cubicBezTo>
                  <a:cubicBezTo>
                    <a:pt x="10935" y="14594"/>
                    <a:pt x="10845" y="14383"/>
                    <a:pt x="10692" y="14383"/>
                  </a:cubicBezTo>
                  <a:close/>
                  <a:moveTo>
                    <a:pt x="11373" y="14383"/>
                  </a:moveTo>
                  <a:cubicBezTo>
                    <a:pt x="11220" y="14383"/>
                    <a:pt x="11062" y="14594"/>
                    <a:pt x="11021" y="14855"/>
                  </a:cubicBezTo>
                  <a:cubicBezTo>
                    <a:pt x="10979" y="15117"/>
                    <a:pt x="11070" y="15332"/>
                    <a:pt x="11225" y="15332"/>
                  </a:cubicBezTo>
                  <a:cubicBezTo>
                    <a:pt x="11380" y="15332"/>
                    <a:pt x="11538" y="15117"/>
                    <a:pt x="11578" y="14855"/>
                  </a:cubicBezTo>
                  <a:cubicBezTo>
                    <a:pt x="11618" y="14594"/>
                    <a:pt x="11526" y="14383"/>
                    <a:pt x="11373" y="14383"/>
                  </a:cubicBezTo>
                  <a:close/>
                  <a:moveTo>
                    <a:pt x="7059" y="15547"/>
                  </a:moveTo>
                  <a:cubicBezTo>
                    <a:pt x="6904" y="15547"/>
                    <a:pt x="6734" y="15763"/>
                    <a:pt x="6678" y="16032"/>
                  </a:cubicBezTo>
                  <a:cubicBezTo>
                    <a:pt x="6623" y="16302"/>
                    <a:pt x="6704" y="16522"/>
                    <a:pt x="6861" y="16522"/>
                  </a:cubicBezTo>
                  <a:cubicBezTo>
                    <a:pt x="7018" y="16522"/>
                    <a:pt x="7189" y="16302"/>
                    <a:pt x="7243" y="16032"/>
                  </a:cubicBezTo>
                  <a:cubicBezTo>
                    <a:pt x="7297" y="15763"/>
                    <a:pt x="7214" y="15547"/>
                    <a:pt x="7059" y="15547"/>
                  </a:cubicBezTo>
                  <a:close/>
                  <a:moveTo>
                    <a:pt x="7751" y="15547"/>
                  </a:moveTo>
                  <a:cubicBezTo>
                    <a:pt x="7595" y="15547"/>
                    <a:pt x="7427" y="15763"/>
                    <a:pt x="7373" y="16032"/>
                  </a:cubicBezTo>
                  <a:cubicBezTo>
                    <a:pt x="7320" y="16302"/>
                    <a:pt x="7403" y="16522"/>
                    <a:pt x="7560" y="16522"/>
                  </a:cubicBezTo>
                  <a:cubicBezTo>
                    <a:pt x="7717" y="16522"/>
                    <a:pt x="7886" y="16302"/>
                    <a:pt x="7938" y="16032"/>
                  </a:cubicBezTo>
                  <a:cubicBezTo>
                    <a:pt x="7990" y="15763"/>
                    <a:pt x="7906" y="15547"/>
                    <a:pt x="7751" y="15547"/>
                  </a:cubicBezTo>
                  <a:close/>
                  <a:moveTo>
                    <a:pt x="8442" y="15547"/>
                  </a:moveTo>
                  <a:cubicBezTo>
                    <a:pt x="8287" y="15547"/>
                    <a:pt x="8120" y="15763"/>
                    <a:pt x="8068" y="16032"/>
                  </a:cubicBezTo>
                  <a:cubicBezTo>
                    <a:pt x="8017" y="16302"/>
                    <a:pt x="8103" y="16522"/>
                    <a:pt x="8260" y="16522"/>
                  </a:cubicBezTo>
                  <a:cubicBezTo>
                    <a:pt x="8416" y="16522"/>
                    <a:pt x="8584" y="16302"/>
                    <a:pt x="8634" y="16032"/>
                  </a:cubicBezTo>
                  <a:cubicBezTo>
                    <a:pt x="8683" y="15763"/>
                    <a:pt x="8597" y="15547"/>
                    <a:pt x="8442" y="15547"/>
                  </a:cubicBezTo>
                  <a:close/>
                  <a:moveTo>
                    <a:pt x="11187" y="15547"/>
                  </a:moveTo>
                  <a:cubicBezTo>
                    <a:pt x="11032" y="15547"/>
                    <a:pt x="10872" y="15763"/>
                    <a:pt x="10830" y="16032"/>
                  </a:cubicBezTo>
                  <a:cubicBezTo>
                    <a:pt x="10786" y="16302"/>
                    <a:pt x="10879" y="16522"/>
                    <a:pt x="11035" y="16522"/>
                  </a:cubicBezTo>
                  <a:cubicBezTo>
                    <a:pt x="11192" y="16522"/>
                    <a:pt x="11353" y="16302"/>
                    <a:pt x="11394" y="16032"/>
                  </a:cubicBezTo>
                  <a:cubicBezTo>
                    <a:pt x="11435" y="15763"/>
                    <a:pt x="11342" y="15547"/>
                    <a:pt x="11187" y="15547"/>
                  </a:cubicBezTo>
                  <a:close/>
                  <a:moveTo>
                    <a:pt x="7516" y="16737"/>
                  </a:moveTo>
                  <a:cubicBezTo>
                    <a:pt x="7358" y="16737"/>
                    <a:pt x="7187" y="16959"/>
                    <a:pt x="7132" y="17235"/>
                  </a:cubicBezTo>
                  <a:cubicBezTo>
                    <a:pt x="7077" y="17513"/>
                    <a:pt x="7161" y="17739"/>
                    <a:pt x="7320" y="17739"/>
                  </a:cubicBezTo>
                  <a:cubicBezTo>
                    <a:pt x="7479" y="17739"/>
                    <a:pt x="7651" y="17513"/>
                    <a:pt x="7705" y="17235"/>
                  </a:cubicBezTo>
                  <a:cubicBezTo>
                    <a:pt x="7757" y="16959"/>
                    <a:pt x="7673" y="16737"/>
                    <a:pt x="7516" y="16737"/>
                  </a:cubicBezTo>
                  <a:close/>
                  <a:moveTo>
                    <a:pt x="8217" y="16737"/>
                  </a:moveTo>
                  <a:cubicBezTo>
                    <a:pt x="8060" y="16737"/>
                    <a:pt x="7890" y="16959"/>
                    <a:pt x="7837" y="17235"/>
                  </a:cubicBezTo>
                  <a:cubicBezTo>
                    <a:pt x="7784" y="17513"/>
                    <a:pt x="7870" y="17739"/>
                    <a:pt x="8029" y="17739"/>
                  </a:cubicBezTo>
                  <a:cubicBezTo>
                    <a:pt x="8188" y="17739"/>
                    <a:pt x="8359" y="17513"/>
                    <a:pt x="8410" y="17235"/>
                  </a:cubicBezTo>
                  <a:cubicBezTo>
                    <a:pt x="8461" y="16959"/>
                    <a:pt x="8374" y="16737"/>
                    <a:pt x="8217" y="16737"/>
                  </a:cubicBezTo>
                  <a:close/>
                  <a:moveTo>
                    <a:pt x="11703" y="16737"/>
                  </a:moveTo>
                  <a:cubicBezTo>
                    <a:pt x="11546" y="16737"/>
                    <a:pt x="11385" y="16959"/>
                    <a:pt x="11344" y="17235"/>
                  </a:cubicBezTo>
                  <a:cubicBezTo>
                    <a:pt x="11301" y="17513"/>
                    <a:pt x="11396" y="17739"/>
                    <a:pt x="11555" y="17739"/>
                  </a:cubicBezTo>
                  <a:cubicBezTo>
                    <a:pt x="11714" y="17739"/>
                    <a:pt x="11876" y="17513"/>
                    <a:pt x="11916" y="17235"/>
                  </a:cubicBezTo>
                  <a:cubicBezTo>
                    <a:pt x="11956" y="16959"/>
                    <a:pt x="11861" y="16737"/>
                    <a:pt x="11703" y="16737"/>
                  </a:cubicBezTo>
                  <a:close/>
                  <a:moveTo>
                    <a:pt x="7281" y="17953"/>
                  </a:moveTo>
                  <a:cubicBezTo>
                    <a:pt x="7121" y="17953"/>
                    <a:pt x="6947" y="18182"/>
                    <a:pt x="6891" y="18466"/>
                  </a:cubicBezTo>
                  <a:cubicBezTo>
                    <a:pt x="6834" y="18750"/>
                    <a:pt x="6918" y="18983"/>
                    <a:pt x="7080" y="18983"/>
                  </a:cubicBezTo>
                  <a:cubicBezTo>
                    <a:pt x="7241" y="18983"/>
                    <a:pt x="7416" y="18750"/>
                    <a:pt x="7471" y="18466"/>
                  </a:cubicBezTo>
                  <a:cubicBezTo>
                    <a:pt x="7525" y="18182"/>
                    <a:pt x="7440" y="17953"/>
                    <a:pt x="7281" y="17953"/>
                  </a:cubicBezTo>
                  <a:close/>
                  <a:moveTo>
                    <a:pt x="7982" y="17953"/>
                  </a:moveTo>
                  <a:cubicBezTo>
                    <a:pt x="7823" y="17953"/>
                    <a:pt x="7650" y="18182"/>
                    <a:pt x="7595" y="18466"/>
                  </a:cubicBezTo>
                  <a:cubicBezTo>
                    <a:pt x="7541" y="18750"/>
                    <a:pt x="7628" y="18983"/>
                    <a:pt x="7789" y="18983"/>
                  </a:cubicBezTo>
                  <a:cubicBezTo>
                    <a:pt x="7950" y="18983"/>
                    <a:pt x="8124" y="18750"/>
                    <a:pt x="8176" y="18466"/>
                  </a:cubicBezTo>
                  <a:cubicBezTo>
                    <a:pt x="8229" y="18182"/>
                    <a:pt x="8141" y="17953"/>
                    <a:pt x="7982" y="17953"/>
                  </a:cubicBezTo>
                  <a:close/>
                  <a:moveTo>
                    <a:pt x="8693" y="17953"/>
                  </a:moveTo>
                  <a:cubicBezTo>
                    <a:pt x="8534" y="17953"/>
                    <a:pt x="8363" y="18182"/>
                    <a:pt x="8311" y="18466"/>
                  </a:cubicBezTo>
                  <a:cubicBezTo>
                    <a:pt x="8259" y="18750"/>
                    <a:pt x="8347" y="18983"/>
                    <a:pt x="8508" y="18983"/>
                  </a:cubicBezTo>
                  <a:cubicBezTo>
                    <a:pt x="8669" y="18983"/>
                    <a:pt x="8841" y="18750"/>
                    <a:pt x="8891" y="18466"/>
                  </a:cubicBezTo>
                  <a:cubicBezTo>
                    <a:pt x="8941" y="18182"/>
                    <a:pt x="8852" y="17953"/>
                    <a:pt x="8693" y="17953"/>
                  </a:cubicBezTo>
                  <a:close/>
                  <a:moveTo>
                    <a:pt x="9404" y="17953"/>
                  </a:moveTo>
                  <a:cubicBezTo>
                    <a:pt x="9245" y="17953"/>
                    <a:pt x="9076" y="18182"/>
                    <a:pt x="9026" y="18466"/>
                  </a:cubicBezTo>
                  <a:cubicBezTo>
                    <a:pt x="8976" y="18750"/>
                    <a:pt x="9066" y="18983"/>
                    <a:pt x="9227" y="18983"/>
                  </a:cubicBezTo>
                  <a:cubicBezTo>
                    <a:pt x="9389" y="18983"/>
                    <a:pt x="9558" y="18750"/>
                    <a:pt x="9606" y="18466"/>
                  </a:cubicBezTo>
                  <a:cubicBezTo>
                    <a:pt x="9654" y="18182"/>
                    <a:pt x="9564" y="17953"/>
                    <a:pt x="9404" y="17953"/>
                  </a:cubicBezTo>
                  <a:close/>
                  <a:moveTo>
                    <a:pt x="11518" y="17953"/>
                  </a:moveTo>
                  <a:cubicBezTo>
                    <a:pt x="11359" y="17953"/>
                    <a:pt x="11195" y="18182"/>
                    <a:pt x="11152" y="18466"/>
                  </a:cubicBezTo>
                  <a:cubicBezTo>
                    <a:pt x="11109" y="18750"/>
                    <a:pt x="11204" y="18983"/>
                    <a:pt x="11365" y="18983"/>
                  </a:cubicBezTo>
                  <a:cubicBezTo>
                    <a:pt x="11527" y="18983"/>
                    <a:pt x="11691" y="18750"/>
                    <a:pt x="11733" y="18466"/>
                  </a:cubicBezTo>
                  <a:cubicBezTo>
                    <a:pt x="11774" y="18182"/>
                    <a:pt x="11678" y="17953"/>
                    <a:pt x="11518" y="17953"/>
                  </a:cubicBezTo>
                  <a:close/>
                  <a:moveTo>
                    <a:pt x="12230" y="17953"/>
                  </a:moveTo>
                  <a:cubicBezTo>
                    <a:pt x="12070" y="17953"/>
                    <a:pt x="11909" y="18182"/>
                    <a:pt x="11868" y="18466"/>
                  </a:cubicBezTo>
                  <a:cubicBezTo>
                    <a:pt x="11827" y="18750"/>
                    <a:pt x="11924" y="18983"/>
                    <a:pt x="12085" y="18983"/>
                  </a:cubicBezTo>
                  <a:cubicBezTo>
                    <a:pt x="12246" y="18983"/>
                    <a:pt x="12409" y="18750"/>
                    <a:pt x="12448" y="18466"/>
                  </a:cubicBezTo>
                  <a:cubicBezTo>
                    <a:pt x="12487" y="18182"/>
                    <a:pt x="12389" y="17953"/>
                    <a:pt x="12230" y="17953"/>
                  </a:cubicBezTo>
                  <a:close/>
                  <a:moveTo>
                    <a:pt x="8468" y="19219"/>
                  </a:moveTo>
                  <a:cubicBezTo>
                    <a:pt x="8306" y="19219"/>
                    <a:pt x="8132" y="19455"/>
                    <a:pt x="8079" y="19746"/>
                  </a:cubicBezTo>
                  <a:cubicBezTo>
                    <a:pt x="8026" y="20039"/>
                    <a:pt x="8114" y="20279"/>
                    <a:pt x="8278" y="20279"/>
                  </a:cubicBezTo>
                  <a:cubicBezTo>
                    <a:pt x="8441" y="20279"/>
                    <a:pt x="8616" y="20039"/>
                    <a:pt x="8668" y="19746"/>
                  </a:cubicBezTo>
                  <a:cubicBezTo>
                    <a:pt x="8719" y="19455"/>
                    <a:pt x="8630" y="19219"/>
                    <a:pt x="8468" y="19219"/>
                  </a:cubicBezTo>
                  <a:close/>
                  <a:moveTo>
                    <a:pt x="9179" y="19219"/>
                  </a:moveTo>
                  <a:cubicBezTo>
                    <a:pt x="9018" y="19219"/>
                    <a:pt x="8845" y="19455"/>
                    <a:pt x="8794" y="19746"/>
                  </a:cubicBezTo>
                  <a:cubicBezTo>
                    <a:pt x="8743" y="20039"/>
                    <a:pt x="8834" y="20279"/>
                    <a:pt x="8997" y="20279"/>
                  </a:cubicBezTo>
                  <a:cubicBezTo>
                    <a:pt x="9161" y="20279"/>
                    <a:pt x="9334" y="20039"/>
                    <a:pt x="9383" y="19746"/>
                  </a:cubicBezTo>
                  <a:cubicBezTo>
                    <a:pt x="9432" y="19455"/>
                    <a:pt x="9341" y="19219"/>
                    <a:pt x="9179" y="19219"/>
                  </a:cubicBezTo>
                  <a:close/>
                  <a:moveTo>
                    <a:pt x="9901" y="19219"/>
                  </a:moveTo>
                  <a:cubicBezTo>
                    <a:pt x="9739" y="19219"/>
                    <a:pt x="9568" y="19455"/>
                    <a:pt x="9520" y="19746"/>
                  </a:cubicBezTo>
                  <a:cubicBezTo>
                    <a:pt x="9471" y="20039"/>
                    <a:pt x="9564" y="20279"/>
                    <a:pt x="9727" y="20279"/>
                  </a:cubicBezTo>
                  <a:cubicBezTo>
                    <a:pt x="9891" y="20279"/>
                    <a:pt x="10061" y="20039"/>
                    <a:pt x="10109" y="19746"/>
                  </a:cubicBezTo>
                  <a:cubicBezTo>
                    <a:pt x="10155" y="19455"/>
                    <a:pt x="10062" y="19219"/>
                    <a:pt x="9901" y="19219"/>
                  </a:cubicBezTo>
                  <a:close/>
                  <a:moveTo>
                    <a:pt x="9686" y="20510"/>
                  </a:moveTo>
                  <a:cubicBezTo>
                    <a:pt x="9522" y="20510"/>
                    <a:pt x="9348" y="20752"/>
                    <a:pt x="9298" y="21052"/>
                  </a:cubicBezTo>
                  <a:cubicBezTo>
                    <a:pt x="9248" y="21353"/>
                    <a:pt x="9341" y="21600"/>
                    <a:pt x="9507" y="21600"/>
                  </a:cubicBezTo>
                  <a:cubicBezTo>
                    <a:pt x="9673" y="21600"/>
                    <a:pt x="9847" y="21353"/>
                    <a:pt x="9896" y="21052"/>
                  </a:cubicBezTo>
                  <a:cubicBezTo>
                    <a:pt x="9944" y="20752"/>
                    <a:pt x="9850" y="20510"/>
                    <a:pt x="9686" y="20510"/>
                  </a:cubicBezTo>
                  <a:close/>
                </a:path>
              </a:pathLst>
            </a:custGeom>
            <a:solidFill>
              <a:srgbClr val="00B09B">
                <a:alpha val="3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Shape 7">
              <a:extLst>
                <a:ext uri="{FF2B5EF4-FFF2-40B4-BE49-F238E27FC236}">
                  <a16:creationId xmlns:a16="http://schemas.microsoft.com/office/drawing/2014/main" xmlns="" id="{E77100DE-FB80-4D54-B0E0-2EC2056D8010}"/>
                </a:ext>
              </a:extLst>
            </p:cNvPr>
            <p:cNvSpPr/>
            <p:nvPr/>
          </p:nvSpPr>
          <p:spPr>
            <a:xfrm>
              <a:off x="5202873" y="1681049"/>
              <a:ext cx="2157970" cy="73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600" extrusionOk="0">
                  <a:moveTo>
                    <a:pt x="7346" y="0"/>
                  </a:moveTo>
                  <a:cubicBezTo>
                    <a:pt x="7061" y="0"/>
                    <a:pt x="6832" y="406"/>
                    <a:pt x="6834" y="908"/>
                  </a:cubicBezTo>
                  <a:cubicBezTo>
                    <a:pt x="6835" y="1412"/>
                    <a:pt x="7069" y="1823"/>
                    <a:pt x="7357" y="1823"/>
                  </a:cubicBezTo>
                  <a:cubicBezTo>
                    <a:pt x="7644" y="1823"/>
                    <a:pt x="7873" y="1412"/>
                    <a:pt x="7869" y="908"/>
                  </a:cubicBezTo>
                  <a:cubicBezTo>
                    <a:pt x="7865" y="406"/>
                    <a:pt x="7630" y="0"/>
                    <a:pt x="7346" y="0"/>
                  </a:cubicBezTo>
                  <a:close/>
                  <a:moveTo>
                    <a:pt x="8592" y="0"/>
                  </a:moveTo>
                  <a:cubicBezTo>
                    <a:pt x="8308" y="0"/>
                    <a:pt x="8081" y="406"/>
                    <a:pt x="8086" y="908"/>
                  </a:cubicBezTo>
                  <a:cubicBezTo>
                    <a:pt x="8091" y="1412"/>
                    <a:pt x="8328" y="1823"/>
                    <a:pt x="8615" y="1823"/>
                  </a:cubicBezTo>
                  <a:cubicBezTo>
                    <a:pt x="8903" y="1823"/>
                    <a:pt x="9130" y="1412"/>
                    <a:pt x="9122" y="908"/>
                  </a:cubicBezTo>
                  <a:cubicBezTo>
                    <a:pt x="9115" y="406"/>
                    <a:pt x="8878" y="0"/>
                    <a:pt x="8592" y="0"/>
                  </a:cubicBezTo>
                  <a:close/>
                  <a:moveTo>
                    <a:pt x="9860" y="0"/>
                  </a:moveTo>
                  <a:cubicBezTo>
                    <a:pt x="9575" y="0"/>
                    <a:pt x="9350" y="406"/>
                    <a:pt x="9359" y="908"/>
                  </a:cubicBezTo>
                  <a:cubicBezTo>
                    <a:pt x="9367" y="1412"/>
                    <a:pt x="9607" y="1823"/>
                    <a:pt x="9894" y="1823"/>
                  </a:cubicBezTo>
                  <a:cubicBezTo>
                    <a:pt x="10181" y="1823"/>
                    <a:pt x="10405" y="1412"/>
                    <a:pt x="10394" y="908"/>
                  </a:cubicBezTo>
                  <a:cubicBezTo>
                    <a:pt x="10383" y="406"/>
                    <a:pt x="10144" y="0"/>
                    <a:pt x="9860" y="0"/>
                  </a:cubicBezTo>
                  <a:close/>
                  <a:moveTo>
                    <a:pt x="11127" y="0"/>
                  </a:moveTo>
                  <a:cubicBezTo>
                    <a:pt x="10842" y="0"/>
                    <a:pt x="10621" y="406"/>
                    <a:pt x="10633" y="908"/>
                  </a:cubicBezTo>
                  <a:cubicBezTo>
                    <a:pt x="10644" y="1412"/>
                    <a:pt x="10886" y="1823"/>
                    <a:pt x="11174" y="1823"/>
                  </a:cubicBezTo>
                  <a:cubicBezTo>
                    <a:pt x="11462" y="1823"/>
                    <a:pt x="11682" y="1412"/>
                    <a:pt x="11667" y="908"/>
                  </a:cubicBezTo>
                  <a:cubicBezTo>
                    <a:pt x="11653" y="406"/>
                    <a:pt x="11412" y="0"/>
                    <a:pt x="11127" y="0"/>
                  </a:cubicBezTo>
                  <a:close/>
                  <a:moveTo>
                    <a:pt x="12395" y="0"/>
                  </a:moveTo>
                  <a:cubicBezTo>
                    <a:pt x="12110" y="0"/>
                    <a:pt x="11891" y="406"/>
                    <a:pt x="11906" y="908"/>
                  </a:cubicBezTo>
                  <a:cubicBezTo>
                    <a:pt x="11921" y="1412"/>
                    <a:pt x="12167" y="1823"/>
                    <a:pt x="12454" y="1823"/>
                  </a:cubicBezTo>
                  <a:cubicBezTo>
                    <a:pt x="12741" y="1823"/>
                    <a:pt x="12959" y="1412"/>
                    <a:pt x="12941" y="908"/>
                  </a:cubicBezTo>
                  <a:cubicBezTo>
                    <a:pt x="12924" y="406"/>
                    <a:pt x="12680" y="0"/>
                    <a:pt x="12395" y="0"/>
                  </a:cubicBezTo>
                  <a:close/>
                  <a:moveTo>
                    <a:pt x="6085" y="2181"/>
                  </a:moveTo>
                  <a:cubicBezTo>
                    <a:pt x="5798" y="2181"/>
                    <a:pt x="5562" y="2595"/>
                    <a:pt x="5560" y="3110"/>
                  </a:cubicBezTo>
                  <a:cubicBezTo>
                    <a:pt x="5558" y="3626"/>
                    <a:pt x="5794" y="4047"/>
                    <a:pt x="6084" y="4047"/>
                  </a:cubicBezTo>
                  <a:cubicBezTo>
                    <a:pt x="6374" y="4047"/>
                    <a:pt x="6608" y="3626"/>
                    <a:pt x="6607" y="3110"/>
                  </a:cubicBezTo>
                  <a:cubicBezTo>
                    <a:pt x="6606" y="2595"/>
                    <a:pt x="6372" y="2181"/>
                    <a:pt x="6085" y="2181"/>
                  </a:cubicBezTo>
                  <a:close/>
                  <a:moveTo>
                    <a:pt x="7352" y="2181"/>
                  </a:moveTo>
                  <a:cubicBezTo>
                    <a:pt x="7064" y="2181"/>
                    <a:pt x="6832" y="2595"/>
                    <a:pt x="6834" y="3110"/>
                  </a:cubicBezTo>
                  <a:cubicBezTo>
                    <a:pt x="6835" y="3626"/>
                    <a:pt x="7073" y="4047"/>
                    <a:pt x="7363" y="4047"/>
                  </a:cubicBezTo>
                  <a:cubicBezTo>
                    <a:pt x="7653" y="4047"/>
                    <a:pt x="7886" y="3626"/>
                    <a:pt x="7881" y="3110"/>
                  </a:cubicBezTo>
                  <a:cubicBezTo>
                    <a:pt x="7877" y="2595"/>
                    <a:pt x="7639" y="2181"/>
                    <a:pt x="7352" y="2181"/>
                  </a:cubicBezTo>
                  <a:close/>
                  <a:moveTo>
                    <a:pt x="8619" y="2181"/>
                  </a:moveTo>
                  <a:cubicBezTo>
                    <a:pt x="8332" y="2181"/>
                    <a:pt x="8102" y="2595"/>
                    <a:pt x="8107" y="3110"/>
                  </a:cubicBezTo>
                  <a:cubicBezTo>
                    <a:pt x="8112" y="3626"/>
                    <a:pt x="8352" y="4047"/>
                    <a:pt x="8642" y="4047"/>
                  </a:cubicBezTo>
                  <a:cubicBezTo>
                    <a:pt x="8934" y="4047"/>
                    <a:pt x="9163" y="3626"/>
                    <a:pt x="9155" y="3110"/>
                  </a:cubicBezTo>
                  <a:cubicBezTo>
                    <a:pt x="9147" y="2595"/>
                    <a:pt x="8908" y="2181"/>
                    <a:pt x="8619" y="2181"/>
                  </a:cubicBezTo>
                  <a:close/>
                  <a:moveTo>
                    <a:pt x="9908" y="2181"/>
                  </a:moveTo>
                  <a:cubicBezTo>
                    <a:pt x="9620" y="2181"/>
                    <a:pt x="9393" y="2595"/>
                    <a:pt x="9401" y="3110"/>
                  </a:cubicBezTo>
                  <a:cubicBezTo>
                    <a:pt x="9410" y="3626"/>
                    <a:pt x="9653" y="4047"/>
                    <a:pt x="9944" y="4047"/>
                  </a:cubicBezTo>
                  <a:cubicBezTo>
                    <a:pt x="10234" y="4047"/>
                    <a:pt x="10460" y="3626"/>
                    <a:pt x="10448" y="3110"/>
                  </a:cubicBezTo>
                  <a:cubicBezTo>
                    <a:pt x="10437" y="2595"/>
                    <a:pt x="10196" y="2181"/>
                    <a:pt x="9908" y="2181"/>
                  </a:cubicBezTo>
                  <a:close/>
                  <a:moveTo>
                    <a:pt x="11175" y="2181"/>
                  </a:moveTo>
                  <a:cubicBezTo>
                    <a:pt x="10887" y="2181"/>
                    <a:pt x="10664" y="2595"/>
                    <a:pt x="10675" y="3110"/>
                  </a:cubicBezTo>
                  <a:cubicBezTo>
                    <a:pt x="10687" y="3626"/>
                    <a:pt x="10932" y="4047"/>
                    <a:pt x="11223" y="4047"/>
                  </a:cubicBezTo>
                  <a:cubicBezTo>
                    <a:pt x="11514" y="4047"/>
                    <a:pt x="11737" y="3626"/>
                    <a:pt x="11722" y="3110"/>
                  </a:cubicBezTo>
                  <a:cubicBezTo>
                    <a:pt x="11708" y="2595"/>
                    <a:pt x="11464" y="2181"/>
                    <a:pt x="11175" y="2181"/>
                  </a:cubicBezTo>
                  <a:close/>
                  <a:moveTo>
                    <a:pt x="12464" y="2181"/>
                  </a:moveTo>
                  <a:cubicBezTo>
                    <a:pt x="12176" y="2181"/>
                    <a:pt x="11955" y="2595"/>
                    <a:pt x="11970" y="3110"/>
                  </a:cubicBezTo>
                  <a:cubicBezTo>
                    <a:pt x="11985" y="3626"/>
                    <a:pt x="12234" y="4047"/>
                    <a:pt x="12524" y="4047"/>
                  </a:cubicBezTo>
                  <a:cubicBezTo>
                    <a:pt x="12815" y="4047"/>
                    <a:pt x="13035" y="3626"/>
                    <a:pt x="13017" y="3110"/>
                  </a:cubicBezTo>
                  <a:cubicBezTo>
                    <a:pt x="12999" y="2595"/>
                    <a:pt x="12752" y="2181"/>
                    <a:pt x="12464" y="2181"/>
                  </a:cubicBezTo>
                  <a:close/>
                  <a:moveTo>
                    <a:pt x="13836" y="2181"/>
                  </a:moveTo>
                  <a:cubicBezTo>
                    <a:pt x="13549" y="2181"/>
                    <a:pt x="13331" y="2595"/>
                    <a:pt x="13350" y="3110"/>
                  </a:cubicBezTo>
                  <a:cubicBezTo>
                    <a:pt x="13369" y="3626"/>
                    <a:pt x="13619" y="4047"/>
                    <a:pt x="13909" y="4047"/>
                  </a:cubicBezTo>
                  <a:cubicBezTo>
                    <a:pt x="14200" y="4047"/>
                    <a:pt x="14418" y="3626"/>
                    <a:pt x="14396" y="3110"/>
                  </a:cubicBezTo>
                  <a:cubicBezTo>
                    <a:pt x="14374" y="2595"/>
                    <a:pt x="14124" y="2181"/>
                    <a:pt x="13836" y="2181"/>
                  </a:cubicBezTo>
                  <a:close/>
                  <a:moveTo>
                    <a:pt x="15104" y="2181"/>
                  </a:moveTo>
                  <a:cubicBezTo>
                    <a:pt x="14816" y="2181"/>
                    <a:pt x="14600" y="2595"/>
                    <a:pt x="14623" y="3110"/>
                  </a:cubicBezTo>
                  <a:cubicBezTo>
                    <a:pt x="14645" y="3626"/>
                    <a:pt x="14900" y="4047"/>
                    <a:pt x="15190" y="4047"/>
                  </a:cubicBezTo>
                  <a:cubicBezTo>
                    <a:pt x="15480" y="4047"/>
                    <a:pt x="15696" y="3626"/>
                    <a:pt x="15671" y="3110"/>
                  </a:cubicBezTo>
                  <a:cubicBezTo>
                    <a:pt x="15645" y="2595"/>
                    <a:pt x="15392" y="2181"/>
                    <a:pt x="15104" y="2181"/>
                  </a:cubicBezTo>
                  <a:close/>
                  <a:moveTo>
                    <a:pt x="4783" y="4487"/>
                  </a:moveTo>
                  <a:cubicBezTo>
                    <a:pt x="4491" y="4487"/>
                    <a:pt x="4250" y="4913"/>
                    <a:pt x="4245" y="5439"/>
                  </a:cubicBezTo>
                  <a:cubicBezTo>
                    <a:pt x="4239" y="5969"/>
                    <a:pt x="4474" y="6400"/>
                    <a:pt x="4768" y="6400"/>
                  </a:cubicBezTo>
                  <a:cubicBezTo>
                    <a:pt x="5062" y="6400"/>
                    <a:pt x="5303" y="5969"/>
                    <a:pt x="5305" y="5439"/>
                  </a:cubicBezTo>
                  <a:cubicBezTo>
                    <a:pt x="5308" y="4913"/>
                    <a:pt x="5074" y="4487"/>
                    <a:pt x="4783" y="4487"/>
                  </a:cubicBezTo>
                  <a:close/>
                  <a:moveTo>
                    <a:pt x="6070" y="4487"/>
                  </a:moveTo>
                  <a:cubicBezTo>
                    <a:pt x="5780" y="4487"/>
                    <a:pt x="5541" y="4913"/>
                    <a:pt x="5539" y="5439"/>
                  </a:cubicBezTo>
                  <a:cubicBezTo>
                    <a:pt x="5537" y="5969"/>
                    <a:pt x="5775" y="6400"/>
                    <a:pt x="6068" y="6400"/>
                  </a:cubicBezTo>
                  <a:cubicBezTo>
                    <a:pt x="6362" y="6400"/>
                    <a:pt x="6600" y="5969"/>
                    <a:pt x="6599" y="5439"/>
                  </a:cubicBezTo>
                  <a:cubicBezTo>
                    <a:pt x="6598" y="4913"/>
                    <a:pt x="6361" y="4487"/>
                    <a:pt x="6070" y="4487"/>
                  </a:cubicBezTo>
                  <a:close/>
                  <a:moveTo>
                    <a:pt x="7358" y="4487"/>
                  </a:moveTo>
                  <a:cubicBezTo>
                    <a:pt x="7067" y="4487"/>
                    <a:pt x="6832" y="4913"/>
                    <a:pt x="6834" y="5439"/>
                  </a:cubicBezTo>
                  <a:cubicBezTo>
                    <a:pt x="6835" y="5969"/>
                    <a:pt x="7075" y="6400"/>
                    <a:pt x="7369" y="6400"/>
                  </a:cubicBezTo>
                  <a:cubicBezTo>
                    <a:pt x="7663" y="6400"/>
                    <a:pt x="7898" y="5969"/>
                    <a:pt x="7894" y="5439"/>
                  </a:cubicBezTo>
                  <a:cubicBezTo>
                    <a:pt x="7889" y="4913"/>
                    <a:pt x="7649" y="4487"/>
                    <a:pt x="7358" y="4487"/>
                  </a:cubicBezTo>
                  <a:close/>
                  <a:moveTo>
                    <a:pt x="10040" y="4487"/>
                  </a:moveTo>
                  <a:cubicBezTo>
                    <a:pt x="9749" y="4487"/>
                    <a:pt x="9520" y="4913"/>
                    <a:pt x="9529" y="5439"/>
                  </a:cubicBezTo>
                  <a:cubicBezTo>
                    <a:pt x="9537" y="5969"/>
                    <a:pt x="9784" y="6400"/>
                    <a:pt x="10078" y="6400"/>
                  </a:cubicBezTo>
                  <a:cubicBezTo>
                    <a:pt x="10372" y="6400"/>
                    <a:pt x="10600" y="5969"/>
                    <a:pt x="10588" y="5439"/>
                  </a:cubicBezTo>
                  <a:cubicBezTo>
                    <a:pt x="10577" y="4913"/>
                    <a:pt x="10331" y="4487"/>
                    <a:pt x="10040" y="4487"/>
                  </a:cubicBezTo>
                  <a:close/>
                  <a:moveTo>
                    <a:pt x="11245" y="4487"/>
                  </a:moveTo>
                  <a:cubicBezTo>
                    <a:pt x="10953" y="4487"/>
                    <a:pt x="10727" y="4913"/>
                    <a:pt x="10739" y="5439"/>
                  </a:cubicBezTo>
                  <a:cubicBezTo>
                    <a:pt x="10751" y="5969"/>
                    <a:pt x="10999" y="6400"/>
                    <a:pt x="11293" y="6400"/>
                  </a:cubicBezTo>
                  <a:cubicBezTo>
                    <a:pt x="11588" y="6400"/>
                    <a:pt x="11813" y="5969"/>
                    <a:pt x="11799" y="5439"/>
                  </a:cubicBezTo>
                  <a:cubicBezTo>
                    <a:pt x="11784" y="4913"/>
                    <a:pt x="11537" y="4487"/>
                    <a:pt x="11245" y="4487"/>
                  </a:cubicBezTo>
                  <a:close/>
                  <a:moveTo>
                    <a:pt x="12533" y="4487"/>
                  </a:moveTo>
                  <a:cubicBezTo>
                    <a:pt x="12242" y="4487"/>
                    <a:pt x="12018" y="4913"/>
                    <a:pt x="12033" y="5439"/>
                  </a:cubicBezTo>
                  <a:cubicBezTo>
                    <a:pt x="12049" y="5969"/>
                    <a:pt x="12301" y="6400"/>
                    <a:pt x="12595" y="6400"/>
                  </a:cubicBezTo>
                  <a:cubicBezTo>
                    <a:pt x="12890" y="6400"/>
                    <a:pt x="13112" y="5969"/>
                    <a:pt x="13094" y="5439"/>
                  </a:cubicBezTo>
                  <a:cubicBezTo>
                    <a:pt x="13075" y="4913"/>
                    <a:pt x="12825" y="4487"/>
                    <a:pt x="12533" y="4487"/>
                  </a:cubicBezTo>
                  <a:close/>
                  <a:moveTo>
                    <a:pt x="13927" y="4487"/>
                  </a:moveTo>
                  <a:cubicBezTo>
                    <a:pt x="13636" y="4487"/>
                    <a:pt x="13415" y="4913"/>
                    <a:pt x="13434" y="5439"/>
                  </a:cubicBezTo>
                  <a:cubicBezTo>
                    <a:pt x="13454" y="5969"/>
                    <a:pt x="13709" y="6400"/>
                    <a:pt x="14002" y="6400"/>
                  </a:cubicBezTo>
                  <a:cubicBezTo>
                    <a:pt x="14296" y="6400"/>
                    <a:pt x="14516" y="5969"/>
                    <a:pt x="14494" y="5439"/>
                  </a:cubicBezTo>
                  <a:cubicBezTo>
                    <a:pt x="14471" y="4913"/>
                    <a:pt x="14218" y="4487"/>
                    <a:pt x="13927" y="4487"/>
                  </a:cubicBezTo>
                  <a:close/>
                  <a:moveTo>
                    <a:pt x="15215" y="4487"/>
                  </a:moveTo>
                  <a:cubicBezTo>
                    <a:pt x="14925" y="4487"/>
                    <a:pt x="14707" y="4913"/>
                    <a:pt x="14730" y="5439"/>
                  </a:cubicBezTo>
                  <a:cubicBezTo>
                    <a:pt x="14753" y="5969"/>
                    <a:pt x="15010" y="6400"/>
                    <a:pt x="15303" y="6400"/>
                  </a:cubicBezTo>
                  <a:cubicBezTo>
                    <a:pt x="15597" y="6400"/>
                    <a:pt x="15815" y="5969"/>
                    <a:pt x="15789" y="5439"/>
                  </a:cubicBezTo>
                  <a:cubicBezTo>
                    <a:pt x="15763" y="4913"/>
                    <a:pt x="15506" y="4487"/>
                    <a:pt x="15215" y="4487"/>
                  </a:cubicBezTo>
                  <a:close/>
                  <a:moveTo>
                    <a:pt x="16504" y="4487"/>
                  </a:moveTo>
                  <a:cubicBezTo>
                    <a:pt x="16212" y="4487"/>
                    <a:pt x="15998" y="4913"/>
                    <a:pt x="16024" y="5439"/>
                  </a:cubicBezTo>
                  <a:cubicBezTo>
                    <a:pt x="16050" y="5969"/>
                    <a:pt x="16310" y="6400"/>
                    <a:pt x="16605" y="6400"/>
                  </a:cubicBezTo>
                  <a:cubicBezTo>
                    <a:pt x="16898" y="6400"/>
                    <a:pt x="17114" y="5969"/>
                    <a:pt x="17084" y="5439"/>
                  </a:cubicBezTo>
                  <a:cubicBezTo>
                    <a:pt x="17055" y="4913"/>
                    <a:pt x="16795" y="4487"/>
                    <a:pt x="16504" y="4487"/>
                  </a:cubicBezTo>
                  <a:close/>
                  <a:moveTo>
                    <a:pt x="17793" y="4487"/>
                  </a:moveTo>
                  <a:cubicBezTo>
                    <a:pt x="17501" y="4487"/>
                    <a:pt x="17289" y="4913"/>
                    <a:pt x="17319" y="5439"/>
                  </a:cubicBezTo>
                  <a:cubicBezTo>
                    <a:pt x="17349" y="5969"/>
                    <a:pt x="17612" y="6400"/>
                    <a:pt x="17907" y="6400"/>
                  </a:cubicBezTo>
                  <a:cubicBezTo>
                    <a:pt x="18201" y="6400"/>
                    <a:pt x="18412" y="5969"/>
                    <a:pt x="18379" y="5439"/>
                  </a:cubicBezTo>
                  <a:cubicBezTo>
                    <a:pt x="18346" y="4913"/>
                    <a:pt x="18084" y="4487"/>
                    <a:pt x="17793" y="4487"/>
                  </a:cubicBezTo>
                  <a:close/>
                  <a:moveTo>
                    <a:pt x="19082" y="4487"/>
                  </a:moveTo>
                  <a:cubicBezTo>
                    <a:pt x="18791" y="4487"/>
                    <a:pt x="18581" y="4913"/>
                    <a:pt x="18614" y="5439"/>
                  </a:cubicBezTo>
                  <a:cubicBezTo>
                    <a:pt x="18648" y="5969"/>
                    <a:pt x="18915" y="6400"/>
                    <a:pt x="19209" y="6400"/>
                  </a:cubicBezTo>
                  <a:cubicBezTo>
                    <a:pt x="19502" y="6400"/>
                    <a:pt x="19712" y="5969"/>
                    <a:pt x="19675" y="5439"/>
                  </a:cubicBezTo>
                  <a:cubicBezTo>
                    <a:pt x="19639" y="4913"/>
                    <a:pt x="19373" y="4487"/>
                    <a:pt x="19082" y="4487"/>
                  </a:cubicBezTo>
                  <a:close/>
                  <a:moveTo>
                    <a:pt x="20391" y="4487"/>
                  </a:moveTo>
                  <a:cubicBezTo>
                    <a:pt x="20100" y="4487"/>
                    <a:pt x="19894" y="4913"/>
                    <a:pt x="19931" y="5439"/>
                  </a:cubicBezTo>
                  <a:cubicBezTo>
                    <a:pt x="19968" y="5969"/>
                    <a:pt x="20236" y="6400"/>
                    <a:pt x="20530" y="6400"/>
                  </a:cubicBezTo>
                  <a:cubicBezTo>
                    <a:pt x="20824" y="6400"/>
                    <a:pt x="21031" y="5969"/>
                    <a:pt x="20991" y="5439"/>
                  </a:cubicBezTo>
                  <a:cubicBezTo>
                    <a:pt x="20951" y="4913"/>
                    <a:pt x="20683" y="4487"/>
                    <a:pt x="20391" y="4487"/>
                  </a:cubicBezTo>
                  <a:close/>
                  <a:moveTo>
                    <a:pt x="2234" y="6793"/>
                  </a:moveTo>
                  <a:cubicBezTo>
                    <a:pt x="1939" y="6793"/>
                    <a:pt x="1690" y="7228"/>
                    <a:pt x="1678" y="7767"/>
                  </a:cubicBezTo>
                  <a:cubicBezTo>
                    <a:pt x="1665" y="8309"/>
                    <a:pt x="1896" y="8752"/>
                    <a:pt x="2194" y="8752"/>
                  </a:cubicBezTo>
                  <a:cubicBezTo>
                    <a:pt x="2492" y="8752"/>
                    <a:pt x="2741" y="8309"/>
                    <a:pt x="2751" y="7767"/>
                  </a:cubicBezTo>
                  <a:cubicBezTo>
                    <a:pt x="2760" y="7228"/>
                    <a:pt x="2528" y="6793"/>
                    <a:pt x="2234" y="6793"/>
                  </a:cubicBezTo>
                  <a:close/>
                  <a:moveTo>
                    <a:pt x="4768" y="6793"/>
                  </a:moveTo>
                  <a:cubicBezTo>
                    <a:pt x="4473" y="6793"/>
                    <a:pt x="4229" y="7228"/>
                    <a:pt x="4223" y="7767"/>
                  </a:cubicBezTo>
                  <a:cubicBezTo>
                    <a:pt x="4218" y="8309"/>
                    <a:pt x="4455" y="8752"/>
                    <a:pt x="4753" y="8752"/>
                  </a:cubicBezTo>
                  <a:cubicBezTo>
                    <a:pt x="5050" y="8752"/>
                    <a:pt x="5294" y="8309"/>
                    <a:pt x="5296" y="7767"/>
                  </a:cubicBezTo>
                  <a:cubicBezTo>
                    <a:pt x="5299" y="7228"/>
                    <a:pt x="5063" y="6793"/>
                    <a:pt x="4768" y="6793"/>
                  </a:cubicBezTo>
                  <a:close/>
                  <a:moveTo>
                    <a:pt x="6076" y="6793"/>
                  </a:moveTo>
                  <a:cubicBezTo>
                    <a:pt x="5782" y="6793"/>
                    <a:pt x="5541" y="7228"/>
                    <a:pt x="5539" y="7767"/>
                  </a:cubicBezTo>
                  <a:cubicBezTo>
                    <a:pt x="5537" y="8309"/>
                    <a:pt x="5778" y="8752"/>
                    <a:pt x="6075" y="8752"/>
                  </a:cubicBezTo>
                  <a:cubicBezTo>
                    <a:pt x="6372" y="8752"/>
                    <a:pt x="6613" y="8309"/>
                    <a:pt x="6612" y="7767"/>
                  </a:cubicBezTo>
                  <a:cubicBezTo>
                    <a:pt x="6611" y="7228"/>
                    <a:pt x="6371" y="6793"/>
                    <a:pt x="6076" y="6793"/>
                  </a:cubicBezTo>
                  <a:close/>
                  <a:moveTo>
                    <a:pt x="7386" y="6793"/>
                  </a:moveTo>
                  <a:cubicBezTo>
                    <a:pt x="7091" y="6793"/>
                    <a:pt x="6853" y="7228"/>
                    <a:pt x="6855" y="7767"/>
                  </a:cubicBezTo>
                  <a:cubicBezTo>
                    <a:pt x="6856" y="8309"/>
                    <a:pt x="7099" y="8752"/>
                    <a:pt x="7397" y="8752"/>
                  </a:cubicBezTo>
                  <a:cubicBezTo>
                    <a:pt x="7694" y="8752"/>
                    <a:pt x="7932" y="8309"/>
                    <a:pt x="7928" y="7767"/>
                  </a:cubicBezTo>
                  <a:cubicBezTo>
                    <a:pt x="7923" y="7228"/>
                    <a:pt x="7680" y="6793"/>
                    <a:pt x="7386" y="6793"/>
                  </a:cubicBezTo>
                  <a:close/>
                  <a:moveTo>
                    <a:pt x="10089" y="6793"/>
                  </a:moveTo>
                  <a:cubicBezTo>
                    <a:pt x="9795" y="6793"/>
                    <a:pt x="9562" y="7228"/>
                    <a:pt x="9571" y="7767"/>
                  </a:cubicBezTo>
                  <a:cubicBezTo>
                    <a:pt x="9580" y="8309"/>
                    <a:pt x="9829" y="8752"/>
                    <a:pt x="10127" y="8752"/>
                  </a:cubicBezTo>
                  <a:cubicBezTo>
                    <a:pt x="10425" y="8752"/>
                    <a:pt x="10656" y="8309"/>
                    <a:pt x="10644" y="7767"/>
                  </a:cubicBezTo>
                  <a:cubicBezTo>
                    <a:pt x="10632" y="7228"/>
                    <a:pt x="10384" y="6793"/>
                    <a:pt x="10089" y="6793"/>
                  </a:cubicBezTo>
                  <a:close/>
                  <a:moveTo>
                    <a:pt x="11399" y="6793"/>
                  </a:moveTo>
                  <a:cubicBezTo>
                    <a:pt x="11104" y="6793"/>
                    <a:pt x="10875" y="7228"/>
                    <a:pt x="10887" y="7767"/>
                  </a:cubicBezTo>
                  <a:cubicBezTo>
                    <a:pt x="10900" y="8309"/>
                    <a:pt x="11152" y="8752"/>
                    <a:pt x="11450" y="8752"/>
                  </a:cubicBezTo>
                  <a:cubicBezTo>
                    <a:pt x="11747" y="8752"/>
                    <a:pt x="11976" y="8309"/>
                    <a:pt x="11960" y="7767"/>
                  </a:cubicBezTo>
                  <a:cubicBezTo>
                    <a:pt x="11945" y="7228"/>
                    <a:pt x="11693" y="6793"/>
                    <a:pt x="11399" y="6793"/>
                  </a:cubicBezTo>
                  <a:close/>
                  <a:moveTo>
                    <a:pt x="12708" y="6793"/>
                  </a:moveTo>
                  <a:cubicBezTo>
                    <a:pt x="12413" y="6793"/>
                    <a:pt x="12187" y="7228"/>
                    <a:pt x="12203" y="7767"/>
                  </a:cubicBezTo>
                  <a:cubicBezTo>
                    <a:pt x="12219" y="8309"/>
                    <a:pt x="12474" y="8752"/>
                    <a:pt x="12772" y="8752"/>
                  </a:cubicBezTo>
                  <a:cubicBezTo>
                    <a:pt x="13069" y="8752"/>
                    <a:pt x="13295" y="8309"/>
                    <a:pt x="13276" y="7767"/>
                  </a:cubicBezTo>
                  <a:cubicBezTo>
                    <a:pt x="13257" y="7228"/>
                    <a:pt x="13002" y="6793"/>
                    <a:pt x="12708" y="6793"/>
                  </a:cubicBezTo>
                  <a:close/>
                  <a:moveTo>
                    <a:pt x="14017" y="6793"/>
                  </a:moveTo>
                  <a:cubicBezTo>
                    <a:pt x="13723" y="6793"/>
                    <a:pt x="13500" y="7228"/>
                    <a:pt x="13519" y="7767"/>
                  </a:cubicBezTo>
                  <a:cubicBezTo>
                    <a:pt x="13539" y="8309"/>
                    <a:pt x="13797" y="8752"/>
                    <a:pt x="14094" y="8752"/>
                  </a:cubicBezTo>
                  <a:cubicBezTo>
                    <a:pt x="14392" y="8752"/>
                    <a:pt x="14614" y="8309"/>
                    <a:pt x="14591" y="7767"/>
                  </a:cubicBezTo>
                  <a:cubicBezTo>
                    <a:pt x="14568" y="7228"/>
                    <a:pt x="14312" y="6793"/>
                    <a:pt x="14017" y="6793"/>
                  </a:cubicBezTo>
                  <a:close/>
                  <a:moveTo>
                    <a:pt x="15326" y="6793"/>
                  </a:moveTo>
                  <a:cubicBezTo>
                    <a:pt x="15033" y="6793"/>
                    <a:pt x="14812" y="7228"/>
                    <a:pt x="14836" y="7767"/>
                  </a:cubicBezTo>
                  <a:cubicBezTo>
                    <a:pt x="14859" y="8309"/>
                    <a:pt x="15120" y="8752"/>
                    <a:pt x="15417" y="8752"/>
                  </a:cubicBezTo>
                  <a:cubicBezTo>
                    <a:pt x="15714" y="8752"/>
                    <a:pt x="15934" y="8309"/>
                    <a:pt x="15908" y="7767"/>
                  </a:cubicBezTo>
                  <a:cubicBezTo>
                    <a:pt x="15882" y="7228"/>
                    <a:pt x="15622" y="6793"/>
                    <a:pt x="15326" y="6793"/>
                  </a:cubicBezTo>
                  <a:close/>
                  <a:moveTo>
                    <a:pt x="16637" y="6793"/>
                  </a:moveTo>
                  <a:cubicBezTo>
                    <a:pt x="16342" y="6793"/>
                    <a:pt x="16124" y="7228"/>
                    <a:pt x="16151" y="7767"/>
                  </a:cubicBezTo>
                  <a:cubicBezTo>
                    <a:pt x="16178" y="8309"/>
                    <a:pt x="16442" y="8752"/>
                    <a:pt x="16740" y="8752"/>
                  </a:cubicBezTo>
                  <a:cubicBezTo>
                    <a:pt x="17037" y="8752"/>
                    <a:pt x="17254" y="8309"/>
                    <a:pt x="17224" y="7767"/>
                  </a:cubicBezTo>
                  <a:cubicBezTo>
                    <a:pt x="17194" y="7228"/>
                    <a:pt x="16931" y="6793"/>
                    <a:pt x="16637" y="6793"/>
                  </a:cubicBezTo>
                  <a:close/>
                  <a:moveTo>
                    <a:pt x="17946" y="6793"/>
                  </a:moveTo>
                  <a:cubicBezTo>
                    <a:pt x="17652" y="6793"/>
                    <a:pt x="17437" y="7228"/>
                    <a:pt x="17468" y="7767"/>
                  </a:cubicBezTo>
                  <a:cubicBezTo>
                    <a:pt x="17498" y="8309"/>
                    <a:pt x="17765" y="8752"/>
                    <a:pt x="18063" y="8752"/>
                  </a:cubicBezTo>
                  <a:cubicBezTo>
                    <a:pt x="18360" y="8752"/>
                    <a:pt x="18574" y="8309"/>
                    <a:pt x="18540" y="7767"/>
                  </a:cubicBezTo>
                  <a:cubicBezTo>
                    <a:pt x="18506" y="7228"/>
                    <a:pt x="18241" y="6793"/>
                    <a:pt x="17946" y="6793"/>
                  </a:cubicBezTo>
                  <a:close/>
                  <a:moveTo>
                    <a:pt x="19236" y="6793"/>
                  </a:moveTo>
                  <a:cubicBezTo>
                    <a:pt x="18942" y="6793"/>
                    <a:pt x="18729" y="7228"/>
                    <a:pt x="18763" y="7767"/>
                  </a:cubicBezTo>
                  <a:cubicBezTo>
                    <a:pt x="18797" y="8309"/>
                    <a:pt x="19068" y="8752"/>
                    <a:pt x="19366" y="8752"/>
                  </a:cubicBezTo>
                  <a:cubicBezTo>
                    <a:pt x="19663" y="8752"/>
                    <a:pt x="19874" y="8309"/>
                    <a:pt x="19836" y="7767"/>
                  </a:cubicBezTo>
                  <a:cubicBezTo>
                    <a:pt x="19800" y="7228"/>
                    <a:pt x="19530" y="6793"/>
                    <a:pt x="19236" y="6793"/>
                  </a:cubicBezTo>
                  <a:close/>
                  <a:moveTo>
                    <a:pt x="20545" y="6793"/>
                  </a:moveTo>
                  <a:cubicBezTo>
                    <a:pt x="20250" y="6793"/>
                    <a:pt x="20042" y="7228"/>
                    <a:pt x="20080" y="7767"/>
                  </a:cubicBezTo>
                  <a:cubicBezTo>
                    <a:pt x="20118" y="8309"/>
                    <a:pt x="20389" y="8752"/>
                    <a:pt x="20687" y="8752"/>
                  </a:cubicBezTo>
                  <a:cubicBezTo>
                    <a:pt x="20985" y="8752"/>
                    <a:pt x="21193" y="8309"/>
                    <a:pt x="21152" y="7767"/>
                  </a:cubicBezTo>
                  <a:cubicBezTo>
                    <a:pt x="21111" y="7228"/>
                    <a:pt x="20839" y="6793"/>
                    <a:pt x="20545" y="6793"/>
                  </a:cubicBezTo>
                  <a:close/>
                  <a:moveTo>
                    <a:pt x="869" y="9223"/>
                  </a:moveTo>
                  <a:cubicBezTo>
                    <a:pt x="570" y="9223"/>
                    <a:pt x="315" y="9668"/>
                    <a:pt x="298" y="10221"/>
                  </a:cubicBezTo>
                  <a:cubicBezTo>
                    <a:pt x="282" y="10776"/>
                    <a:pt x="513" y="11229"/>
                    <a:pt x="814" y="11229"/>
                  </a:cubicBezTo>
                  <a:cubicBezTo>
                    <a:pt x="1116" y="11229"/>
                    <a:pt x="1371" y="10776"/>
                    <a:pt x="1385" y="10221"/>
                  </a:cubicBezTo>
                  <a:cubicBezTo>
                    <a:pt x="1398" y="9668"/>
                    <a:pt x="1167" y="9223"/>
                    <a:pt x="869" y="9223"/>
                  </a:cubicBezTo>
                  <a:close/>
                  <a:moveTo>
                    <a:pt x="2199" y="9223"/>
                  </a:moveTo>
                  <a:cubicBezTo>
                    <a:pt x="1900" y="9223"/>
                    <a:pt x="1648" y="9668"/>
                    <a:pt x="1635" y="10221"/>
                  </a:cubicBezTo>
                  <a:cubicBezTo>
                    <a:pt x="1622" y="10776"/>
                    <a:pt x="1856" y="11229"/>
                    <a:pt x="2158" y="11229"/>
                  </a:cubicBezTo>
                  <a:cubicBezTo>
                    <a:pt x="2459" y="11229"/>
                    <a:pt x="2712" y="10776"/>
                    <a:pt x="2721" y="10221"/>
                  </a:cubicBezTo>
                  <a:cubicBezTo>
                    <a:pt x="2731" y="9668"/>
                    <a:pt x="2497" y="9223"/>
                    <a:pt x="2199" y="9223"/>
                  </a:cubicBezTo>
                  <a:close/>
                  <a:moveTo>
                    <a:pt x="4837" y="9223"/>
                  </a:moveTo>
                  <a:cubicBezTo>
                    <a:pt x="4539" y="9223"/>
                    <a:pt x="4293" y="9668"/>
                    <a:pt x="4287" y="10221"/>
                  </a:cubicBezTo>
                  <a:cubicBezTo>
                    <a:pt x="4282" y="10776"/>
                    <a:pt x="4522" y="11229"/>
                    <a:pt x="4823" y="11229"/>
                  </a:cubicBezTo>
                  <a:cubicBezTo>
                    <a:pt x="5124" y="11229"/>
                    <a:pt x="5371" y="10776"/>
                    <a:pt x="5373" y="10221"/>
                  </a:cubicBezTo>
                  <a:cubicBezTo>
                    <a:pt x="5376" y="9668"/>
                    <a:pt x="5136" y="9223"/>
                    <a:pt x="4837" y="9223"/>
                  </a:cubicBezTo>
                  <a:close/>
                  <a:moveTo>
                    <a:pt x="6167" y="9223"/>
                  </a:moveTo>
                  <a:cubicBezTo>
                    <a:pt x="5868" y="9223"/>
                    <a:pt x="5626" y="9668"/>
                    <a:pt x="5624" y="10221"/>
                  </a:cubicBezTo>
                  <a:cubicBezTo>
                    <a:pt x="5622" y="10776"/>
                    <a:pt x="5865" y="11229"/>
                    <a:pt x="6166" y="11229"/>
                  </a:cubicBezTo>
                  <a:cubicBezTo>
                    <a:pt x="6468" y="11229"/>
                    <a:pt x="6711" y="10776"/>
                    <a:pt x="6710" y="10221"/>
                  </a:cubicBezTo>
                  <a:cubicBezTo>
                    <a:pt x="6708" y="9668"/>
                    <a:pt x="6466" y="9223"/>
                    <a:pt x="6167" y="9223"/>
                  </a:cubicBezTo>
                  <a:close/>
                  <a:moveTo>
                    <a:pt x="7497" y="9223"/>
                  </a:moveTo>
                  <a:cubicBezTo>
                    <a:pt x="7200" y="9223"/>
                    <a:pt x="6959" y="9668"/>
                    <a:pt x="6961" y="10221"/>
                  </a:cubicBezTo>
                  <a:cubicBezTo>
                    <a:pt x="6963" y="10776"/>
                    <a:pt x="7209" y="11229"/>
                    <a:pt x="7510" y="11229"/>
                  </a:cubicBezTo>
                  <a:cubicBezTo>
                    <a:pt x="7812" y="11229"/>
                    <a:pt x="8051" y="10776"/>
                    <a:pt x="8046" y="10221"/>
                  </a:cubicBezTo>
                  <a:cubicBezTo>
                    <a:pt x="8041" y="9668"/>
                    <a:pt x="7796" y="9223"/>
                    <a:pt x="7497" y="9223"/>
                  </a:cubicBezTo>
                  <a:close/>
                  <a:moveTo>
                    <a:pt x="8806" y="9223"/>
                  </a:moveTo>
                  <a:cubicBezTo>
                    <a:pt x="8508" y="9223"/>
                    <a:pt x="8271" y="9668"/>
                    <a:pt x="8277" y="10221"/>
                  </a:cubicBezTo>
                  <a:cubicBezTo>
                    <a:pt x="8282" y="10776"/>
                    <a:pt x="8531" y="11229"/>
                    <a:pt x="8832" y="11229"/>
                  </a:cubicBezTo>
                  <a:cubicBezTo>
                    <a:pt x="9134" y="11229"/>
                    <a:pt x="9371" y="10776"/>
                    <a:pt x="9362" y="10221"/>
                  </a:cubicBezTo>
                  <a:cubicBezTo>
                    <a:pt x="9353" y="9668"/>
                    <a:pt x="9105" y="9223"/>
                    <a:pt x="8806" y="9223"/>
                  </a:cubicBezTo>
                  <a:close/>
                  <a:moveTo>
                    <a:pt x="10137" y="9223"/>
                  </a:moveTo>
                  <a:cubicBezTo>
                    <a:pt x="9839" y="9223"/>
                    <a:pt x="9604" y="9668"/>
                    <a:pt x="9613" y="10221"/>
                  </a:cubicBezTo>
                  <a:cubicBezTo>
                    <a:pt x="9623" y="10776"/>
                    <a:pt x="9876" y="11229"/>
                    <a:pt x="10176" y="11229"/>
                  </a:cubicBezTo>
                  <a:cubicBezTo>
                    <a:pt x="10478" y="11229"/>
                    <a:pt x="10712" y="10776"/>
                    <a:pt x="10700" y="10221"/>
                  </a:cubicBezTo>
                  <a:cubicBezTo>
                    <a:pt x="10687" y="9668"/>
                    <a:pt x="10436" y="9223"/>
                    <a:pt x="10137" y="9223"/>
                  </a:cubicBezTo>
                  <a:close/>
                  <a:moveTo>
                    <a:pt x="11468" y="9223"/>
                  </a:moveTo>
                  <a:cubicBezTo>
                    <a:pt x="11170" y="9223"/>
                    <a:pt x="10938" y="9668"/>
                    <a:pt x="10951" y="10221"/>
                  </a:cubicBezTo>
                  <a:cubicBezTo>
                    <a:pt x="10964" y="10776"/>
                    <a:pt x="11220" y="11229"/>
                    <a:pt x="11521" y="11229"/>
                  </a:cubicBezTo>
                  <a:cubicBezTo>
                    <a:pt x="11821" y="11229"/>
                    <a:pt x="12053" y="10776"/>
                    <a:pt x="12037" y="10221"/>
                  </a:cubicBezTo>
                  <a:cubicBezTo>
                    <a:pt x="12021" y="9668"/>
                    <a:pt x="11766" y="9223"/>
                    <a:pt x="11468" y="9223"/>
                  </a:cubicBezTo>
                  <a:close/>
                  <a:moveTo>
                    <a:pt x="12777" y="9223"/>
                  </a:moveTo>
                  <a:cubicBezTo>
                    <a:pt x="12479" y="9223"/>
                    <a:pt x="12250" y="9668"/>
                    <a:pt x="12267" y="10221"/>
                  </a:cubicBezTo>
                  <a:cubicBezTo>
                    <a:pt x="12283" y="10776"/>
                    <a:pt x="12541" y="11229"/>
                    <a:pt x="12843" y="11229"/>
                  </a:cubicBezTo>
                  <a:cubicBezTo>
                    <a:pt x="13144" y="11229"/>
                    <a:pt x="13373" y="10776"/>
                    <a:pt x="13353" y="10221"/>
                  </a:cubicBezTo>
                  <a:cubicBezTo>
                    <a:pt x="13333" y="9668"/>
                    <a:pt x="13075" y="9223"/>
                    <a:pt x="12777" y="9223"/>
                  </a:cubicBezTo>
                  <a:close/>
                  <a:moveTo>
                    <a:pt x="14107" y="9223"/>
                  </a:moveTo>
                  <a:cubicBezTo>
                    <a:pt x="13809" y="9223"/>
                    <a:pt x="13584" y="9668"/>
                    <a:pt x="13604" y="10221"/>
                  </a:cubicBezTo>
                  <a:cubicBezTo>
                    <a:pt x="13625" y="10776"/>
                    <a:pt x="13886" y="11229"/>
                    <a:pt x="14186" y="11229"/>
                  </a:cubicBezTo>
                  <a:cubicBezTo>
                    <a:pt x="14488" y="11229"/>
                    <a:pt x="14713" y="10776"/>
                    <a:pt x="14689" y="10221"/>
                  </a:cubicBezTo>
                  <a:cubicBezTo>
                    <a:pt x="14666" y="9668"/>
                    <a:pt x="14406" y="9223"/>
                    <a:pt x="14107" y="9223"/>
                  </a:cubicBezTo>
                  <a:close/>
                  <a:moveTo>
                    <a:pt x="15439" y="9223"/>
                  </a:moveTo>
                  <a:cubicBezTo>
                    <a:pt x="15141" y="9223"/>
                    <a:pt x="14918" y="9668"/>
                    <a:pt x="14942" y="10221"/>
                  </a:cubicBezTo>
                  <a:cubicBezTo>
                    <a:pt x="14966" y="10776"/>
                    <a:pt x="15230" y="11229"/>
                    <a:pt x="15531" y="11229"/>
                  </a:cubicBezTo>
                  <a:cubicBezTo>
                    <a:pt x="15832" y="11229"/>
                    <a:pt x="16055" y="10776"/>
                    <a:pt x="16027" y="10221"/>
                  </a:cubicBezTo>
                  <a:cubicBezTo>
                    <a:pt x="16000" y="9668"/>
                    <a:pt x="15737" y="9223"/>
                    <a:pt x="15439" y="9223"/>
                  </a:cubicBezTo>
                  <a:close/>
                  <a:moveTo>
                    <a:pt x="16748" y="9223"/>
                  </a:moveTo>
                  <a:cubicBezTo>
                    <a:pt x="16449" y="9223"/>
                    <a:pt x="16231" y="9668"/>
                    <a:pt x="16258" y="10221"/>
                  </a:cubicBezTo>
                  <a:cubicBezTo>
                    <a:pt x="16286" y="10776"/>
                    <a:pt x="16553" y="11229"/>
                    <a:pt x="16854" y="11229"/>
                  </a:cubicBezTo>
                  <a:cubicBezTo>
                    <a:pt x="17155" y="11229"/>
                    <a:pt x="17374" y="10776"/>
                    <a:pt x="17344" y="10221"/>
                  </a:cubicBezTo>
                  <a:cubicBezTo>
                    <a:pt x="17313" y="9668"/>
                    <a:pt x="17046" y="9223"/>
                    <a:pt x="16748" y="9223"/>
                  </a:cubicBezTo>
                  <a:close/>
                  <a:moveTo>
                    <a:pt x="18079" y="9223"/>
                  </a:moveTo>
                  <a:cubicBezTo>
                    <a:pt x="17781" y="9223"/>
                    <a:pt x="17564" y="9668"/>
                    <a:pt x="17596" y="10221"/>
                  </a:cubicBezTo>
                  <a:cubicBezTo>
                    <a:pt x="17627" y="10776"/>
                    <a:pt x="17897" y="11229"/>
                    <a:pt x="18198" y="11229"/>
                  </a:cubicBezTo>
                  <a:cubicBezTo>
                    <a:pt x="18500" y="11229"/>
                    <a:pt x="18715" y="10776"/>
                    <a:pt x="18681" y="10221"/>
                  </a:cubicBezTo>
                  <a:cubicBezTo>
                    <a:pt x="18646" y="9668"/>
                    <a:pt x="18377" y="9223"/>
                    <a:pt x="18079" y="9223"/>
                  </a:cubicBezTo>
                  <a:close/>
                  <a:moveTo>
                    <a:pt x="19411" y="9223"/>
                  </a:moveTo>
                  <a:cubicBezTo>
                    <a:pt x="19112" y="9223"/>
                    <a:pt x="18898" y="9668"/>
                    <a:pt x="18933" y="10221"/>
                  </a:cubicBezTo>
                  <a:cubicBezTo>
                    <a:pt x="18968" y="10776"/>
                    <a:pt x="19242" y="11229"/>
                    <a:pt x="19543" y="11229"/>
                  </a:cubicBezTo>
                  <a:cubicBezTo>
                    <a:pt x="19844" y="11229"/>
                    <a:pt x="20058" y="10776"/>
                    <a:pt x="20019" y="10221"/>
                  </a:cubicBezTo>
                  <a:cubicBezTo>
                    <a:pt x="19981" y="9668"/>
                    <a:pt x="19708" y="9223"/>
                    <a:pt x="19411" y="9223"/>
                  </a:cubicBezTo>
                  <a:close/>
                  <a:moveTo>
                    <a:pt x="20720" y="9223"/>
                  </a:moveTo>
                  <a:cubicBezTo>
                    <a:pt x="20421" y="9223"/>
                    <a:pt x="20211" y="9668"/>
                    <a:pt x="20250" y="10221"/>
                  </a:cubicBezTo>
                  <a:cubicBezTo>
                    <a:pt x="20289" y="10776"/>
                    <a:pt x="20564" y="11229"/>
                    <a:pt x="20866" y="11229"/>
                  </a:cubicBezTo>
                  <a:cubicBezTo>
                    <a:pt x="21167" y="11229"/>
                    <a:pt x="21377" y="10776"/>
                    <a:pt x="21335" y="10221"/>
                  </a:cubicBezTo>
                  <a:cubicBezTo>
                    <a:pt x="21294" y="9668"/>
                    <a:pt x="21018" y="9223"/>
                    <a:pt x="20720" y="9223"/>
                  </a:cubicBezTo>
                  <a:close/>
                  <a:moveTo>
                    <a:pt x="791" y="11654"/>
                  </a:moveTo>
                  <a:cubicBezTo>
                    <a:pt x="489" y="11654"/>
                    <a:pt x="230" y="12110"/>
                    <a:pt x="213" y="12676"/>
                  </a:cubicBezTo>
                  <a:cubicBezTo>
                    <a:pt x="197" y="13246"/>
                    <a:pt x="430" y="13709"/>
                    <a:pt x="735" y="13709"/>
                  </a:cubicBezTo>
                  <a:cubicBezTo>
                    <a:pt x="1040" y="13709"/>
                    <a:pt x="1299" y="13246"/>
                    <a:pt x="1313" y="12676"/>
                  </a:cubicBezTo>
                  <a:cubicBezTo>
                    <a:pt x="1327" y="12110"/>
                    <a:pt x="1093" y="11654"/>
                    <a:pt x="791" y="11654"/>
                  </a:cubicBezTo>
                  <a:close/>
                  <a:moveTo>
                    <a:pt x="3472" y="11654"/>
                  </a:moveTo>
                  <a:cubicBezTo>
                    <a:pt x="3170" y="11654"/>
                    <a:pt x="2917" y="12110"/>
                    <a:pt x="2908" y="12676"/>
                  </a:cubicBezTo>
                  <a:cubicBezTo>
                    <a:pt x="2898" y="13246"/>
                    <a:pt x="3139" y="13709"/>
                    <a:pt x="3444" y="13709"/>
                  </a:cubicBezTo>
                  <a:cubicBezTo>
                    <a:pt x="3749" y="13709"/>
                    <a:pt x="4002" y="13246"/>
                    <a:pt x="4008" y="12676"/>
                  </a:cubicBezTo>
                  <a:cubicBezTo>
                    <a:pt x="4014" y="12110"/>
                    <a:pt x="3774" y="11654"/>
                    <a:pt x="3472" y="11654"/>
                  </a:cubicBezTo>
                  <a:close/>
                  <a:moveTo>
                    <a:pt x="4823" y="11654"/>
                  </a:moveTo>
                  <a:cubicBezTo>
                    <a:pt x="4521" y="11654"/>
                    <a:pt x="4271" y="12110"/>
                    <a:pt x="4266" y="12676"/>
                  </a:cubicBezTo>
                  <a:cubicBezTo>
                    <a:pt x="4260" y="13246"/>
                    <a:pt x="4503" y="13709"/>
                    <a:pt x="4808" y="13709"/>
                  </a:cubicBezTo>
                  <a:cubicBezTo>
                    <a:pt x="5114" y="13709"/>
                    <a:pt x="5362" y="13246"/>
                    <a:pt x="5365" y="12676"/>
                  </a:cubicBezTo>
                  <a:cubicBezTo>
                    <a:pt x="5368" y="12110"/>
                    <a:pt x="5125" y="11654"/>
                    <a:pt x="4823" y="11654"/>
                  </a:cubicBezTo>
                  <a:close/>
                  <a:moveTo>
                    <a:pt x="6153" y="11654"/>
                  </a:moveTo>
                  <a:cubicBezTo>
                    <a:pt x="5850" y="11654"/>
                    <a:pt x="5605" y="12110"/>
                    <a:pt x="5603" y="12676"/>
                  </a:cubicBezTo>
                  <a:cubicBezTo>
                    <a:pt x="5601" y="13246"/>
                    <a:pt x="5847" y="13709"/>
                    <a:pt x="6152" y="13709"/>
                  </a:cubicBezTo>
                  <a:cubicBezTo>
                    <a:pt x="6457" y="13709"/>
                    <a:pt x="6703" y="13246"/>
                    <a:pt x="6702" y="12676"/>
                  </a:cubicBezTo>
                  <a:cubicBezTo>
                    <a:pt x="6700" y="12110"/>
                    <a:pt x="6455" y="11654"/>
                    <a:pt x="6153" y="11654"/>
                  </a:cubicBezTo>
                  <a:close/>
                  <a:moveTo>
                    <a:pt x="7504" y="11654"/>
                  </a:moveTo>
                  <a:cubicBezTo>
                    <a:pt x="7203" y="11654"/>
                    <a:pt x="6959" y="12110"/>
                    <a:pt x="6961" y="12676"/>
                  </a:cubicBezTo>
                  <a:cubicBezTo>
                    <a:pt x="6963" y="13246"/>
                    <a:pt x="7212" y="13709"/>
                    <a:pt x="7517" y="13709"/>
                  </a:cubicBezTo>
                  <a:cubicBezTo>
                    <a:pt x="7822" y="13709"/>
                    <a:pt x="8065" y="13246"/>
                    <a:pt x="8060" y="12676"/>
                  </a:cubicBezTo>
                  <a:cubicBezTo>
                    <a:pt x="8055" y="12110"/>
                    <a:pt x="7806" y="11654"/>
                    <a:pt x="7504" y="11654"/>
                  </a:cubicBezTo>
                  <a:close/>
                  <a:moveTo>
                    <a:pt x="8834" y="11654"/>
                  </a:moveTo>
                  <a:cubicBezTo>
                    <a:pt x="8532" y="11654"/>
                    <a:pt x="8292" y="12110"/>
                    <a:pt x="8298" y="12676"/>
                  </a:cubicBezTo>
                  <a:cubicBezTo>
                    <a:pt x="8304" y="13246"/>
                    <a:pt x="8556" y="13709"/>
                    <a:pt x="8861" y="13709"/>
                  </a:cubicBezTo>
                  <a:cubicBezTo>
                    <a:pt x="9166" y="13709"/>
                    <a:pt x="9406" y="13246"/>
                    <a:pt x="9397" y="12676"/>
                  </a:cubicBezTo>
                  <a:cubicBezTo>
                    <a:pt x="9388" y="12110"/>
                    <a:pt x="9136" y="11654"/>
                    <a:pt x="8834" y="11654"/>
                  </a:cubicBezTo>
                  <a:close/>
                  <a:moveTo>
                    <a:pt x="10186" y="11654"/>
                  </a:moveTo>
                  <a:cubicBezTo>
                    <a:pt x="9884" y="11654"/>
                    <a:pt x="9647" y="12110"/>
                    <a:pt x="9656" y="12676"/>
                  </a:cubicBezTo>
                  <a:cubicBezTo>
                    <a:pt x="9666" y="13246"/>
                    <a:pt x="9921" y="13709"/>
                    <a:pt x="10226" y="13709"/>
                  </a:cubicBezTo>
                  <a:cubicBezTo>
                    <a:pt x="10531" y="13709"/>
                    <a:pt x="10769" y="13246"/>
                    <a:pt x="10756" y="12676"/>
                  </a:cubicBezTo>
                  <a:cubicBezTo>
                    <a:pt x="10743" y="12110"/>
                    <a:pt x="10488" y="11654"/>
                    <a:pt x="10186" y="11654"/>
                  </a:cubicBezTo>
                  <a:close/>
                  <a:moveTo>
                    <a:pt x="11517" y="11654"/>
                  </a:moveTo>
                  <a:cubicBezTo>
                    <a:pt x="11215" y="11654"/>
                    <a:pt x="10980" y="12110"/>
                    <a:pt x="10993" y="12676"/>
                  </a:cubicBezTo>
                  <a:cubicBezTo>
                    <a:pt x="11007" y="13246"/>
                    <a:pt x="11266" y="13709"/>
                    <a:pt x="11570" y="13709"/>
                  </a:cubicBezTo>
                  <a:cubicBezTo>
                    <a:pt x="11875" y="13709"/>
                    <a:pt x="12109" y="13246"/>
                    <a:pt x="12093" y="12676"/>
                  </a:cubicBezTo>
                  <a:cubicBezTo>
                    <a:pt x="12077" y="12110"/>
                    <a:pt x="11818" y="11654"/>
                    <a:pt x="11517" y="11654"/>
                  </a:cubicBezTo>
                  <a:close/>
                  <a:moveTo>
                    <a:pt x="12868" y="11654"/>
                  </a:moveTo>
                  <a:cubicBezTo>
                    <a:pt x="12566" y="11654"/>
                    <a:pt x="12334" y="12110"/>
                    <a:pt x="12352" y="12676"/>
                  </a:cubicBezTo>
                  <a:cubicBezTo>
                    <a:pt x="12369" y="13246"/>
                    <a:pt x="12630" y="13709"/>
                    <a:pt x="12935" y="13709"/>
                  </a:cubicBezTo>
                  <a:cubicBezTo>
                    <a:pt x="13240" y="13709"/>
                    <a:pt x="13471" y="13246"/>
                    <a:pt x="13451" y="12676"/>
                  </a:cubicBezTo>
                  <a:cubicBezTo>
                    <a:pt x="13431" y="12110"/>
                    <a:pt x="13170" y="11654"/>
                    <a:pt x="12868" y="11654"/>
                  </a:cubicBezTo>
                  <a:close/>
                  <a:moveTo>
                    <a:pt x="14198" y="11654"/>
                  </a:moveTo>
                  <a:cubicBezTo>
                    <a:pt x="13896" y="11654"/>
                    <a:pt x="13668" y="12110"/>
                    <a:pt x="13689" y="12676"/>
                  </a:cubicBezTo>
                  <a:cubicBezTo>
                    <a:pt x="13710" y="13246"/>
                    <a:pt x="13975" y="13709"/>
                    <a:pt x="14279" y="13709"/>
                  </a:cubicBezTo>
                  <a:cubicBezTo>
                    <a:pt x="14585" y="13709"/>
                    <a:pt x="14812" y="13246"/>
                    <a:pt x="14788" y="12676"/>
                  </a:cubicBezTo>
                  <a:cubicBezTo>
                    <a:pt x="14764" y="12110"/>
                    <a:pt x="14500" y="11654"/>
                    <a:pt x="14198" y="11654"/>
                  </a:cubicBezTo>
                  <a:close/>
                  <a:moveTo>
                    <a:pt x="15550" y="11654"/>
                  </a:moveTo>
                  <a:cubicBezTo>
                    <a:pt x="15249" y="11654"/>
                    <a:pt x="15024" y="12110"/>
                    <a:pt x="15048" y="12676"/>
                  </a:cubicBezTo>
                  <a:cubicBezTo>
                    <a:pt x="15073" y="13246"/>
                    <a:pt x="15340" y="13709"/>
                    <a:pt x="15645" y="13709"/>
                  </a:cubicBezTo>
                  <a:cubicBezTo>
                    <a:pt x="15950" y="13709"/>
                    <a:pt x="16175" y="13246"/>
                    <a:pt x="16147" y="12676"/>
                  </a:cubicBezTo>
                  <a:cubicBezTo>
                    <a:pt x="16120" y="12110"/>
                    <a:pt x="15852" y="11654"/>
                    <a:pt x="15550" y="11654"/>
                  </a:cubicBezTo>
                  <a:close/>
                  <a:moveTo>
                    <a:pt x="16881" y="11654"/>
                  </a:moveTo>
                  <a:cubicBezTo>
                    <a:pt x="16578" y="11654"/>
                    <a:pt x="16357" y="12110"/>
                    <a:pt x="16385" y="12676"/>
                  </a:cubicBezTo>
                  <a:cubicBezTo>
                    <a:pt x="16414" y="13246"/>
                    <a:pt x="16684" y="13709"/>
                    <a:pt x="16990" y="13709"/>
                  </a:cubicBezTo>
                  <a:cubicBezTo>
                    <a:pt x="17294" y="13709"/>
                    <a:pt x="17516" y="13246"/>
                    <a:pt x="17484" y="12676"/>
                  </a:cubicBezTo>
                  <a:cubicBezTo>
                    <a:pt x="17453" y="12110"/>
                    <a:pt x="17182" y="11654"/>
                    <a:pt x="16881" y="11654"/>
                  </a:cubicBezTo>
                  <a:close/>
                  <a:moveTo>
                    <a:pt x="18233" y="11654"/>
                  </a:moveTo>
                  <a:cubicBezTo>
                    <a:pt x="17931" y="11654"/>
                    <a:pt x="17712" y="12110"/>
                    <a:pt x="17744" y="12676"/>
                  </a:cubicBezTo>
                  <a:cubicBezTo>
                    <a:pt x="17777" y="13246"/>
                    <a:pt x="18049" y="13709"/>
                    <a:pt x="18355" y="13709"/>
                  </a:cubicBezTo>
                  <a:cubicBezTo>
                    <a:pt x="18660" y="13709"/>
                    <a:pt x="18878" y="13246"/>
                    <a:pt x="18843" y="12676"/>
                  </a:cubicBezTo>
                  <a:cubicBezTo>
                    <a:pt x="18808" y="12110"/>
                    <a:pt x="18535" y="11654"/>
                    <a:pt x="18233" y="11654"/>
                  </a:cubicBezTo>
                  <a:close/>
                  <a:moveTo>
                    <a:pt x="19565" y="11654"/>
                  </a:moveTo>
                  <a:cubicBezTo>
                    <a:pt x="19263" y="11654"/>
                    <a:pt x="19046" y="12110"/>
                    <a:pt x="19082" y="12676"/>
                  </a:cubicBezTo>
                  <a:cubicBezTo>
                    <a:pt x="19118" y="13246"/>
                    <a:pt x="19396" y="13709"/>
                    <a:pt x="19700" y="13709"/>
                  </a:cubicBezTo>
                  <a:cubicBezTo>
                    <a:pt x="20005" y="13709"/>
                    <a:pt x="20221" y="13246"/>
                    <a:pt x="20182" y="12676"/>
                  </a:cubicBezTo>
                  <a:cubicBezTo>
                    <a:pt x="20143" y="12110"/>
                    <a:pt x="19866" y="11654"/>
                    <a:pt x="19565" y="11654"/>
                  </a:cubicBezTo>
                  <a:close/>
                  <a:moveTo>
                    <a:pt x="20915" y="11654"/>
                  </a:moveTo>
                  <a:cubicBezTo>
                    <a:pt x="20613" y="11654"/>
                    <a:pt x="20401" y="12110"/>
                    <a:pt x="20441" y="12676"/>
                  </a:cubicBezTo>
                  <a:cubicBezTo>
                    <a:pt x="20481" y="13246"/>
                    <a:pt x="20760" y="13709"/>
                    <a:pt x="21065" y="13709"/>
                  </a:cubicBezTo>
                  <a:cubicBezTo>
                    <a:pt x="21370" y="13709"/>
                    <a:pt x="21583" y="13246"/>
                    <a:pt x="21540" y="12676"/>
                  </a:cubicBezTo>
                  <a:cubicBezTo>
                    <a:pt x="21497" y="12110"/>
                    <a:pt x="21218" y="11654"/>
                    <a:pt x="20915" y="11654"/>
                  </a:cubicBezTo>
                  <a:close/>
                  <a:moveTo>
                    <a:pt x="2086" y="14209"/>
                  </a:moveTo>
                  <a:cubicBezTo>
                    <a:pt x="1780" y="14209"/>
                    <a:pt x="1521" y="14675"/>
                    <a:pt x="1508" y="15257"/>
                  </a:cubicBezTo>
                  <a:cubicBezTo>
                    <a:pt x="1494" y="15841"/>
                    <a:pt x="1734" y="16316"/>
                    <a:pt x="2043" y="16316"/>
                  </a:cubicBezTo>
                  <a:cubicBezTo>
                    <a:pt x="2352" y="16316"/>
                    <a:pt x="2611" y="15841"/>
                    <a:pt x="2621" y="15257"/>
                  </a:cubicBezTo>
                  <a:cubicBezTo>
                    <a:pt x="2632" y="14675"/>
                    <a:pt x="2392" y="14209"/>
                    <a:pt x="2086" y="14209"/>
                  </a:cubicBezTo>
                  <a:close/>
                  <a:moveTo>
                    <a:pt x="3437" y="14209"/>
                  </a:moveTo>
                  <a:cubicBezTo>
                    <a:pt x="3131" y="14209"/>
                    <a:pt x="2875" y="14675"/>
                    <a:pt x="2865" y="15257"/>
                  </a:cubicBezTo>
                  <a:cubicBezTo>
                    <a:pt x="2856" y="15841"/>
                    <a:pt x="3099" y="16316"/>
                    <a:pt x="3408" y="16316"/>
                  </a:cubicBezTo>
                  <a:cubicBezTo>
                    <a:pt x="3717" y="16316"/>
                    <a:pt x="3972" y="15841"/>
                    <a:pt x="3979" y="15257"/>
                  </a:cubicBezTo>
                  <a:cubicBezTo>
                    <a:pt x="3985" y="14675"/>
                    <a:pt x="3743" y="14209"/>
                    <a:pt x="3437" y="14209"/>
                  </a:cubicBezTo>
                  <a:close/>
                  <a:moveTo>
                    <a:pt x="4809" y="14209"/>
                  </a:moveTo>
                  <a:cubicBezTo>
                    <a:pt x="4503" y="14209"/>
                    <a:pt x="4250" y="14675"/>
                    <a:pt x="4245" y="15257"/>
                  </a:cubicBezTo>
                  <a:cubicBezTo>
                    <a:pt x="4239" y="15841"/>
                    <a:pt x="4485" y="16316"/>
                    <a:pt x="4794" y="16316"/>
                  </a:cubicBezTo>
                  <a:cubicBezTo>
                    <a:pt x="5103" y="16316"/>
                    <a:pt x="5356" y="15841"/>
                    <a:pt x="5358" y="15257"/>
                  </a:cubicBezTo>
                  <a:cubicBezTo>
                    <a:pt x="5361" y="14675"/>
                    <a:pt x="5115" y="14209"/>
                    <a:pt x="4809" y="14209"/>
                  </a:cubicBezTo>
                  <a:close/>
                  <a:moveTo>
                    <a:pt x="6160" y="14209"/>
                  </a:moveTo>
                  <a:cubicBezTo>
                    <a:pt x="5854" y="14209"/>
                    <a:pt x="5605" y="14675"/>
                    <a:pt x="5603" y="15257"/>
                  </a:cubicBezTo>
                  <a:cubicBezTo>
                    <a:pt x="5601" y="15841"/>
                    <a:pt x="5850" y="16316"/>
                    <a:pt x="6159" y="16316"/>
                  </a:cubicBezTo>
                  <a:cubicBezTo>
                    <a:pt x="6469" y="16316"/>
                    <a:pt x="6717" y="15841"/>
                    <a:pt x="6716" y="15257"/>
                  </a:cubicBezTo>
                  <a:cubicBezTo>
                    <a:pt x="6714" y="14675"/>
                    <a:pt x="6466" y="14209"/>
                    <a:pt x="6160" y="14209"/>
                  </a:cubicBezTo>
                  <a:close/>
                  <a:moveTo>
                    <a:pt x="7511" y="14209"/>
                  </a:moveTo>
                  <a:cubicBezTo>
                    <a:pt x="7206" y="14209"/>
                    <a:pt x="6959" y="14675"/>
                    <a:pt x="6961" y="15257"/>
                  </a:cubicBezTo>
                  <a:cubicBezTo>
                    <a:pt x="6963" y="15841"/>
                    <a:pt x="7216" y="16316"/>
                    <a:pt x="7524" y="16316"/>
                  </a:cubicBezTo>
                  <a:cubicBezTo>
                    <a:pt x="7833" y="16316"/>
                    <a:pt x="8080" y="15841"/>
                    <a:pt x="8074" y="15257"/>
                  </a:cubicBezTo>
                  <a:cubicBezTo>
                    <a:pt x="8069" y="14675"/>
                    <a:pt x="7817" y="14209"/>
                    <a:pt x="7511" y="14209"/>
                  </a:cubicBezTo>
                  <a:close/>
                  <a:moveTo>
                    <a:pt x="8883" y="14209"/>
                  </a:moveTo>
                  <a:cubicBezTo>
                    <a:pt x="8577" y="14209"/>
                    <a:pt x="8334" y="14675"/>
                    <a:pt x="8340" y="15257"/>
                  </a:cubicBezTo>
                  <a:cubicBezTo>
                    <a:pt x="8346" y="15841"/>
                    <a:pt x="8601" y="16316"/>
                    <a:pt x="8911" y="16316"/>
                  </a:cubicBezTo>
                  <a:cubicBezTo>
                    <a:pt x="9220" y="16316"/>
                    <a:pt x="9462" y="15841"/>
                    <a:pt x="9453" y="15257"/>
                  </a:cubicBezTo>
                  <a:cubicBezTo>
                    <a:pt x="9444" y="14675"/>
                    <a:pt x="9189" y="14209"/>
                    <a:pt x="8883" y="14209"/>
                  </a:cubicBezTo>
                  <a:close/>
                  <a:moveTo>
                    <a:pt x="10235" y="14209"/>
                  </a:moveTo>
                  <a:cubicBezTo>
                    <a:pt x="9929" y="14209"/>
                    <a:pt x="9689" y="14675"/>
                    <a:pt x="9698" y="15257"/>
                  </a:cubicBezTo>
                  <a:cubicBezTo>
                    <a:pt x="9708" y="15841"/>
                    <a:pt x="9967" y="16316"/>
                    <a:pt x="10276" y="16316"/>
                  </a:cubicBezTo>
                  <a:cubicBezTo>
                    <a:pt x="10585" y="16316"/>
                    <a:pt x="10825" y="15841"/>
                    <a:pt x="10812" y="15257"/>
                  </a:cubicBezTo>
                  <a:cubicBezTo>
                    <a:pt x="10799" y="14675"/>
                    <a:pt x="10541" y="14209"/>
                    <a:pt x="10235" y="14209"/>
                  </a:cubicBezTo>
                  <a:close/>
                  <a:moveTo>
                    <a:pt x="11586" y="14209"/>
                  </a:moveTo>
                  <a:cubicBezTo>
                    <a:pt x="11281" y="14209"/>
                    <a:pt x="11043" y="14675"/>
                    <a:pt x="11057" y="15257"/>
                  </a:cubicBezTo>
                  <a:cubicBezTo>
                    <a:pt x="11071" y="15841"/>
                    <a:pt x="11333" y="16316"/>
                    <a:pt x="11642" y="16316"/>
                  </a:cubicBezTo>
                  <a:cubicBezTo>
                    <a:pt x="11950" y="16316"/>
                    <a:pt x="12188" y="15841"/>
                    <a:pt x="12171" y="15257"/>
                  </a:cubicBezTo>
                  <a:cubicBezTo>
                    <a:pt x="12154" y="14675"/>
                    <a:pt x="11891" y="14209"/>
                    <a:pt x="11586" y="14209"/>
                  </a:cubicBezTo>
                  <a:close/>
                  <a:moveTo>
                    <a:pt x="12938" y="14209"/>
                  </a:moveTo>
                  <a:cubicBezTo>
                    <a:pt x="12632" y="14209"/>
                    <a:pt x="12398" y="14675"/>
                    <a:pt x="12415" y="15257"/>
                  </a:cubicBezTo>
                  <a:cubicBezTo>
                    <a:pt x="12433" y="15841"/>
                    <a:pt x="12698" y="16316"/>
                    <a:pt x="13007" y="16316"/>
                  </a:cubicBezTo>
                  <a:cubicBezTo>
                    <a:pt x="13316" y="16316"/>
                    <a:pt x="13550" y="15841"/>
                    <a:pt x="13529" y="15257"/>
                  </a:cubicBezTo>
                  <a:cubicBezTo>
                    <a:pt x="13508" y="14675"/>
                    <a:pt x="13243" y="14209"/>
                    <a:pt x="12938" y="14209"/>
                  </a:cubicBezTo>
                  <a:close/>
                  <a:moveTo>
                    <a:pt x="14310" y="14209"/>
                  </a:moveTo>
                  <a:cubicBezTo>
                    <a:pt x="14004" y="14209"/>
                    <a:pt x="13774" y="14675"/>
                    <a:pt x="13795" y="15257"/>
                  </a:cubicBezTo>
                  <a:cubicBezTo>
                    <a:pt x="13817" y="15841"/>
                    <a:pt x="14085" y="16316"/>
                    <a:pt x="14393" y="16316"/>
                  </a:cubicBezTo>
                  <a:cubicBezTo>
                    <a:pt x="14703" y="16316"/>
                    <a:pt x="14933" y="15841"/>
                    <a:pt x="14908" y="15257"/>
                  </a:cubicBezTo>
                  <a:cubicBezTo>
                    <a:pt x="14883" y="14675"/>
                    <a:pt x="14616" y="14209"/>
                    <a:pt x="14310" y="14209"/>
                  </a:cubicBezTo>
                  <a:close/>
                  <a:moveTo>
                    <a:pt x="15662" y="14209"/>
                  </a:moveTo>
                  <a:cubicBezTo>
                    <a:pt x="15357" y="14209"/>
                    <a:pt x="15129" y="14675"/>
                    <a:pt x="15154" y="15257"/>
                  </a:cubicBezTo>
                  <a:cubicBezTo>
                    <a:pt x="15180" y="15841"/>
                    <a:pt x="15451" y="16316"/>
                    <a:pt x="15759" y="16316"/>
                  </a:cubicBezTo>
                  <a:cubicBezTo>
                    <a:pt x="16068" y="16316"/>
                    <a:pt x="16296" y="15841"/>
                    <a:pt x="16267" y="15257"/>
                  </a:cubicBezTo>
                  <a:cubicBezTo>
                    <a:pt x="16239" y="14675"/>
                    <a:pt x="15968" y="14209"/>
                    <a:pt x="15662" y="14209"/>
                  </a:cubicBezTo>
                  <a:close/>
                  <a:moveTo>
                    <a:pt x="18366" y="14209"/>
                  </a:moveTo>
                  <a:cubicBezTo>
                    <a:pt x="18060" y="14209"/>
                    <a:pt x="17839" y="14675"/>
                    <a:pt x="17872" y="15257"/>
                  </a:cubicBezTo>
                  <a:cubicBezTo>
                    <a:pt x="17905" y="15841"/>
                    <a:pt x="18182" y="16316"/>
                    <a:pt x="18492" y="16316"/>
                  </a:cubicBezTo>
                  <a:cubicBezTo>
                    <a:pt x="18800" y="16316"/>
                    <a:pt x="19021" y="15841"/>
                    <a:pt x="18984" y="15257"/>
                  </a:cubicBezTo>
                  <a:cubicBezTo>
                    <a:pt x="18948" y="14675"/>
                    <a:pt x="18672" y="14209"/>
                    <a:pt x="18366" y="14209"/>
                  </a:cubicBezTo>
                  <a:close/>
                  <a:moveTo>
                    <a:pt x="19740" y="14209"/>
                  </a:moveTo>
                  <a:cubicBezTo>
                    <a:pt x="19435" y="14209"/>
                    <a:pt x="19215" y="14675"/>
                    <a:pt x="19252" y="15257"/>
                  </a:cubicBezTo>
                  <a:cubicBezTo>
                    <a:pt x="19289" y="15841"/>
                    <a:pt x="19571" y="16316"/>
                    <a:pt x="19880" y="16316"/>
                  </a:cubicBezTo>
                  <a:cubicBezTo>
                    <a:pt x="20188" y="16316"/>
                    <a:pt x="20406" y="15841"/>
                    <a:pt x="20366" y="15257"/>
                  </a:cubicBezTo>
                  <a:cubicBezTo>
                    <a:pt x="20326" y="14675"/>
                    <a:pt x="20045" y="14209"/>
                    <a:pt x="19740" y="14209"/>
                  </a:cubicBezTo>
                  <a:close/>
                  <a:moveTo>
                    <a:pt x="658" y="16764"/>
                  </a:moveTo>
                  <a:cubicBezTo>
                    <a:pt x="348" y="16764"/>
                    <a:pt x="83" y="17244"/>
                    <a:pt x="65" y="17839"/>
                  </a:cubicBezTo>
                  <a:cubicBezTo>
                    <a:pt x="47" y="18438"/>
                    <a:pt x="286" y="18924"/>
                    <a:pt x="599" y="18924"/>
                  </a:cubicBezTo>
                  <a:cubicBezTo>
                    <a:pt x="912" y="18924"/>
                    <a:pt x="1178" y="18438"/>
                    <a:pt x="1192" y="17839"/>
                  </a:cubicBezTo>
                  <a:cubicBezTo>
                    <a:pt x="1207" y="17244"/>
                    <a:pt x="967" y="16764"/>
                    <a:pt x="658" y="16764"/>
                  </a:cubicBezTo>
                  <a:close/>
                  <a:moveTo>
                    <a:pt x="2030" y="16764"/>
                  </a:moveTo>
                  <a:cubicBezTo>
                    <a:pt x="1721" y="16764"/>
                    <a:pt x="1458" y="17244"/>
                    <a:pt x="1444" y="17839"/>
                  </a:cubicBezTo>
                  <a:cubicBezTo>
                    <a:pt x="1430" y="18438"/>
                    <a:pt x="1673" y="18924"/>
                    <a:pt x="1986" y="18924"/>
                  </a:cubicBezTo>
                  <a:cubicBezTo>
                    <a:pt x="2299" y="18924"/>
                    <a:pt x="2561" y="18438"/>
                    <a:pt x="2572" y="17839"/>
                  </a:cubicBezTo>
                  <a:cubicBezTo>
                    <a:pt x="2582" y="17244"/>
                    <a:pt x="2340" y="16764"/>
                    <a:pt x="2030" y="16764"/>
                  </a:cubicBezTo>
                  <a:close/>
                  <a:moveTo>
                    <a:pt x="3402" y="16764"/>
                  </a:moveTo>
                  <a:cubicBezTo>
                    <a:pt x="3092" y="16764"/>
                    <a:pt x="2833" y="17244"/>
                    <a:pt x="2823" y="17839"/>
                  </a:cubicBezTo>
                  <a:cubicBezTo>
                    <a:pt x="2813" y="18438"/>
                    <a:pt x="3060" y="18924"/>
                    <a:pt x="3373" y="18924"/>
                  </a:cubicBezTo>
                  <a:cubicBezTo>
                    <a:pt x="3686" y="18924"/>
                    <a:pt x="3944" y="18438"/>
                    <a:pt x="3951" y="17839"/>
                  </a:cubicBezTo>
                  <a:cubicBezTo>
                    <a:pt x="3957" y="17244"/>
                    <a:pt x="3711" y="16764"/>
                    <a:pt x="3402" y="16764"/>
                  </a:cubicBezTo>
                  <a:close/>
                  <a:moveTo>
                    <a:pt x="4794" y="16764"/>
                  </a:moveTo>
                  <a:cubicBezTo>
                    <a:pt x="4485" y="16764"/>
                    <a:pt x="4229" y="17244"/>
                    <a:pt x="4223" y="17839"/>
                  </a:cubicBezTo>
                  <a:cubicBezTo>
                    <a:pt x="4218" y="18438"/>
                    <a:pt x="4467" y="18924"/>
                    <a:pt x="4780" y="18924"/>
                  </a:cubicBezTo>
                  <a:cubicBezTo>
                    <a:pt x="5093" y="18924"/>
                    <a:pt x="5348" y="18438"/>
                    <a:pt x="5351" y="17839"/>
                  </a:cubicBezTo>
                  <a:cubicBezTo>
                    <a:pt x="5353" y="17244"/>
                    <a:pt x="5104" y="16764"/>
                    <a:pt x="4794" y="16764"/>
                  </a:cubicBezTo>
                  <a:close/>
                  <a:moveTo>
                    <a:pt x="6166" y="16764"/>
                  </a:moveTo>
                  <a:cubicBezTo>
                    <a:pt x="5857" y="16764"/>
                    <a:pt x="5605" y="17244"/>
                    <a:pt x="5603" y="17839"/>
                  </a:cubicBezTo>
                  <a:cubicBezTo>
                    <a:pt x="5601" y="18438"/>
                    <a:pt x="5853" y="18924"/>
                    <a:pt x="6166" y="18924"/>
                  </a:cubicBezTo>
                  <a:cubicBezTo>
                    <a:pt x="6479" y="18924"/>
                    <a:pt x="6731" y="18438"/>
                    <a:pt x="6729" y="17839"/>
                  </a:cubicBezTo>
                  <a:cubicBezTo>
                    <a:pt x="6728" y="17244"/>
                    <a:pt x="6477" y="16764"/>
                    <a:pt x="6166" y="16764"/>
                  </a:cubicBezTo>
                  <a:close/>
                  <a:moveTo>
                    <a:pt x="7539" y="16764"/>
                  </a:moveTo>
                  <a:cubicBezTo>
                    <a:pt x="7230" y="16764"/>
                    <a:pt x="6980" y="17244"/>
                    <a:pt x="6982" y="17839"/>
                  </a:cubicBezTo>
                  <a:cubicBezTo>
                    <a:pt x="6984" y="18438"/>
                    <a:pt x="7240" y="18924"/>
                    <a:pt x="7552" y="18924"/>
                  </a:cubicBezTo>
                  <a:cubicBezTo>
                    <a:pt x="7866" y="18924"/>
                    <a:pt x="8115" y="18438"/>
                    <a:pt x="8109" y="17839"/>
                  </a:cubicBezTo>
                  <a:cubicBezTo>
                    <a:pt x="8104" y="17244"/>
                    <a:pt x="7849" y="16764"/>
                    <a:pt x="7539" y="16764"/>
                  </a:cubicBezTo>
                  <a:close/>
                  <a:moveTo>
                    <a:pt x="8911" y="16764"/>
                  </a:moveTo>
                  <a:cubicBezTo>
                    <a:pt x="8601" y="16764"/>
                    <a:pt x="8355" y="17244"/>
                    <a:pt x="8361" y="17839"/>
                  </a:cubicBezTo>
                  <a:cubicBezTo>
                    <a:pt x="8368" y="18438"/>
                    <a:pt x="8626" y="18924"/>
                    <a:pt x="8939" y="18924"/>
                  </a:cubicBezTo>
                  <a:cubicBezTo>
                    <a:pt x="9252" y="18924"/>
                    <a:pt x="9498" y="18438"/>
                    <a:pt x="9488" y="17839"/>
                  </a:cubicBezTo>
                  <a:cubicBezTo>
                    <a:pt x="9479" y="17244"/>
                    <a:pt x="9221" y="16764"/>
                    <a:pt x="8911" y="16764"/>
                  </a:cubicBezTo>
                  <a:close/>
                  <a:moveTo>
                    <a:pt x="10284" y="16764"/>
                  </a:moveTo>
                  <a:cubicBezTo>
                    <a:pt x="9975" y="16764"/>
                    <a:pt x="9731" y="17244"/>
                    <a:pt x="9741" y="17839"/>
                  </a:cubicBezTo>
                  <a:cubicBezTo>
                    <a:pt x="9751" y="18438"/>
                    <a:pt x="10014" y="18924"/>
                    <a:pt x="10326" y="18924"/>
                  </a:cubicBezTo>
                  <a:cubicBezTo>
                    <a:pt x="10640" y="18924"/>
                    <a:pt x="10882" y="18438"/>
                    <a:pt x="10869" y="17839"/>
                  </a:cubicBezTo>
                  <a:cubicBezTo>
                    <a:pt x="10855" y="17244"/>
                    <a:pt x="10594" y="16764"/>
                    <a:pt x="10284" y="16764"/>
                  </a:cubicBezTo>
                  <a:close/>
                  <a:moveTo>
                    <a:pt x="15774" y="16764"/>
                  </a:moveTo>
                  <a:cubicBezTo>
                    <a:pt x="15465" y="16764"/>
                    <a:pt x="15234" y="17244"/>
                    <a:pt x="15260" y="17839"/>
                  </a:cubicBezTo>
                  <a:cubicBezTo>
                    <a:pt x="15286" y="18438"/>
                    <a:pt x="15561" y="18924"/>
                    <a:pt x="15874" y="18924"/>
                  </a:cubicBezTo>
                  <a:cubicBezTo>
                    <a:pt x="16186" y="18924"/>
                    <a:pt x="16417" y="18438"/>
                    <a:pt x="16387" y="17839"/>
                  </a:cubicBezTo>
                  <a:cubicBezTo>
                    <a:pt x="16358" y="17244"/>
                    <a:pt x="16084" y="16764"/>
                    <a:pt x="15774" y="16764"/>
                  </a:cubicBezTo>
                  <a:close/>
                  <a:moveTo>
                    <a:pt x="18520" y="16764"/>
                  </a:moveTo>
                  <a:cubicBezTo>
                    <a:pt x="18210" y="16764"/>
                    <a:pt x="17986" y="17244"/>
                    <a:pt x="18020" y="17839"/>
                  </a:cubicBezTo>
                  <a:cubicBezTo>
                    <a:pt x="18054" y="18438"/>
                    <a:pt x="18336" y="18924"/>
                    <a:pt x="18649" y="18924"/>
                  </a:cubicBezTo>
                  <a:cubicBezTo>
                    <a:pt x="18961" y="18924"/>
                    <a:pt x="19184" y="18438"/>
                    <a:pt x="19147" y="17839"/>
                  </a:cubicBezTo>
                  <a:cubicBezTo>
                    <a:pt x="19110" y="17244"/>
                    <a:pt x="18830" y="16764"/>
                    <a:pt x="18520" y="16764"/>
                  </a:cubicBezTo>
                  <a:close/>
                  <a:moveTo>
                    <a:pt x="19894" y="16764"/>
                  </a:moveTo>
                  <a:cubicBezTo>
                    <a:pt x="19585" y="16764"/>
                    <a:pt x="19362" y="17244"/>
                    <a:pt x="19400" y="17839"/>
                  </a:cubicBezTo>
                  <a:cubicBezTo>
                    <a:pt x="19438" y="18438"/>
                    <a:pt x="19724" y="18924"/>
                    <a:pt x="20037" y="18924"/>
                  </a:cubicBezTo>
                  <a:cubicBezTo>
                    <a:pt x="20349" y="18924"/>
                    <a:pt x="20570" y="18438"/>
                    <a:pt x="20529" y="17839"/>
                  </a:cubicBezTo>
                  <a:cubicBezTo>
                    <a:pt x="20488" y="17244"/>
                    <a:pt x="20203" y="16764"/>
                    <a:pt x="19894" y="16764"/>
                  </a:cubicBezTo>
                  <a:close/>
                  <a:moveTo>
                    <a:pt x="602" y="19382"/>
                  </a:moveTo>
                  <a:cubicBezTo>
                    <a:pt x="288" y="19382"/>
                    <a:pt x="19" y="19875"/>
                    <a:pt x="1" y="20486"/>
                  </a:cubicBezTo>
                  <a:cubicBezTo>
                    <a:pt x="-17" y="21100"/>
                    <a:pt x="225" y="21600"/>
                    <a:pt x="542" y="21600"/>
                  </a:cubicBezTo>
                  <a:cubicBezTo>
                    <a:pt x="859" y="21600"/>
                    <a:pt x="1128" y="21100"/>
                    <a:pt x="1143" y="20486"/>
                  </a:cubicBezTo>
                  <a:cubicBezTo>
                    <a:pt x="1158" y="19875"/>
                    <a:pt x="916" y="19382"/>
                    <a:pt x="602" y="19382"/>
                  </a:cubicBezTo>
                  <a:close/>
                  <a:moveTo>
                    <a:pt x="1974" y="19382"/>
                  </a:moveTo>
                  <a:cubicBezTo>
                    <a:pt x="1660" y="19382"/>
                    <a:pt x="1395" y="19875"/>
                    <a:pt x="1381" y="20486"/>
                  </a:cubicBezTo>
                  <a:cubicBezTo>
                    <a:pt x="1366" y="21100"/>
                    <a:pt x="1612" y="21600"/>
                    <a:pt x="1929" y="21600"/>
                  </a:cubicBezTo>
                  <a:cubicBezTo>
                    <a:pt x="2246" y="21600"/>
                    <a:pt x="2512" y="21100"/>
                    <a:pt x="2523" y="20486"/>
                  </a:cubicBezTo>
                  <a:cubicBezTo>
                    <a:pt x="2533" y="19875"/>
                    <a:pt x="2287" y="19382"/>
                    <a:pt x="1974" y="19382"/>
                  </a:cubicBezTo>
                  <a:close/>
                  <a:moveTo>
                    <a:pt x="8940" y="19382"/>
                  </a:moveTo>
                  <a:cubicBezTo>
                    <a:pt x="8626" y="19382"/>
                    <a:pt x="8377" y="19875"/>
                    <a:pt x="8383" y="20486"/>
                  </a:cubicBezTo>
                  <a:cubicBezTo>
                    <a:pt x="8389" y="21100"/>
                    <a:pt x="8651" y="21600"/>
                    <a:pt x="8968" y="21600"/>
                  </a:cubicBezTo>
                  <a:cubicBezTo>
                    <a:pt x="9285" y="21600"/>
                    <a:pt x="9534" y="21100"/>
                    <a:pt x="9524" y="20486"/>
                  </a:cubicBezTo>
                  <a:cubicBezTo>
                    <a:pt x="9514" y="19875"/>
                    <a:pt x="9253" y="19382"/>
                    <a:pt x="8940" y="19382"/>
                  </a:cubicBezTo>
                  <a:close/>
                  <a:moveTo>
                    <a:pt x="10333" y="19382"/>
                  </a:moveTo>
                  <a:cubicBezTo>
                    <a:pt x="10020" y="19382"/>
                    <a:pt x="9773" y="19875"/>
                    <a:pt x="9783" y="20486"/>
                  </a:cubicBezTo>
                  <a:cubicBezTo>
                    <a:pt x="9794" y="21100"/>
                    <a:pt x="10060" y="21600"/>
                    <a:pt x="10376" y="21600"/>
                  </a:cubicBezTo>
                  <a:cubicBezTo>
                    <a:pt x="10693" y="21600"/>
                    <a:pt x="10939" y="21100"/>
                    <a:pt x="10925" y="20486"/>
                  </a:cubicBezTo>
                  <a:cubicBezTo>
                    <a:pt x="10911" y="19875"/>
                    <a:pt x="10647" y="19382"/>
                    <a:pt x="10333" y="19382"/>
                  </a:cubicBezTo>
                  <a:close/>
                  <a:moveTo>
                    <a:pt x="11727" y="19382"/>
                  </a:moveTo>
                  <a:cubicBezTo>
                    <a:pt x="11414" y="19382"/>
                    <a:pt x="11170" y="19875"/>
                    <a:pt x="11184" y="20486"/>
                  </a:cubicBezTo>
                  <a:cubicBezTo>
                    <a:pt x="11199" y="21100"/>
                    <a:pt x="11468" y="21600"/>
                    <a:pt x="11785" y="21600"/>
                  </a:cubicBezTo>
                  <a:cubicBezTo>
                    <a:pt x="12101" y="21600"/>
                    <a:pt x="12344" y="21100"/>
                    <a:pt x="12326" y="20486"/>
                  </a:cubicBezTo>
                  <a:cubicBezTo>
                    <a:pt x="12309" y="19875"/>
                    <a:pt x="12040" y="19382"/>
                    <a:pt x="11727" y="19382"/>
                  </a:cubicBezTo>
                  <a:close/>
                  <a:moveTo>
                    <a:pt x="13120" y="19382"/>
                  </a:moveTo>
                  <a:cubicBezTo>
                    <a:pt x="12806" y="19382"/>
                    <a:pt x="12567" y="19875"/>
                    <a:pt x="12586" y="20486"/>
                  </a:cubicBezTo>
                  <a:cubicBezTo>
                    <a:pt x="12604" y="21100"/>
                    <a:pt x="12876" y="21600"/>
                    <a:pt x="13193" y="21600"/>
                  </a:cubicBezTo>
                  <a:cubicBezTo>
                    <a:pt x="13510" y="21600"/>
                    <a:pt x="13749" y="21100"/>
                    <a:pt x="13727" y="20486"/>
                  </a:cubicBezTo>
                  <a:cubicBezTo>
                    <a:pt x="13705" y="19875"/>
                    <a:pt x="13433" y="19382"/>
                    <a:pt x="13120" y="19382"/>
                  </a:cubicBezTo>
                  <a:close/>
                  <a:moveTo>
                    <a:pt x="14513" y="19382"/>
                  </a:moveTo>
                  <a:cubicBezTo>
                    <a:pt x="14200" y="19382"/>
                    <a:pt x="13964" y="19875"/>
                    <a:pt x="13986" y="20486"/>
                  </a:cubicBezTo>
                  <a:cubicBezTo>
                    <a:pt x="14009" y="21100"/>
                    <a:pt x="14285" y="21600"/>
                    <a:pt x="14601" y="21600"/>
                  </a:cubicBezTo>
                  <a:cubicBezTo>
                    <a:pt x="14918" y="21600"/>
                    <a:pt x="15153" y="21100"/>
                    <a:pt x="15127" y="20486"/>
                  </a:cubicBezTo>
                  <a:cubicBezTo>
                    <a:pt x="15102" y="19875"/>
                    <a:pt x="14827" y="19382"/>
                    <a:pt x="14513" y="19382"/>
                  </a:cubicBezTo>
                  <a:close/>
                  <a:moveTo>
                    <a:pt x="15907" y="19382"/>
                  </a:moveTo>
                  <a:cubicBezTo>
                    <a:pt x="15594" y="19382"/>
                    <a:pt x="15361" y="19875"/>
                    <a:pt x="15387" y="20486"/>
                  </a:cubicBezTo>
                  <a:cubicBezTo>
                    <a:pt x="15414" y="21100"/>
                    <a:pt x="15693" y="21600"/>
                    <a:pt x="16009" y="21600"/>
                  </a:cubicBezTo>
                  <a:cubicBezTo>
                    <a:pt x="16326" y="21600"/>
                    <a:pt x="16559" y="21100"/>
                    <a:pt x="16529" y="20486"/>
                  </a:cubicBezTo>
                  <a:cubicBezTo>
                    <a:pt x="16499" y="19875"/>
                    <a:pt x="16221" y="19382"/>
                    <a:pt x="15907" y="19382"/>
                  </a:cubicBezTo>
                  <a:close/>
                  <a:moveTo>
                    <a:pt x="17301" y="19382"/>
                  </a:moveTo>
                  <a:cubicBezTo>
                    <a:pt x="16987" y="19382"/>
                    <a:pt x="16758" y="19875"/>
                    <a:pt x="16789" y="20486"/>
                  </a:cubicBezTo>
                  <a:cubicBezTo>
                    <a:pt x="16819" y="21100"/>
                    <a:pt x="17101" y="21600"/>
                    <a:pt x="17419" y="21600"/>
                  </a:cubicBezTo>
                  <a:cubicBezTo>
                    <a:pt x="17735" y="21600"/>
                    <a:pt x="17965" y="21100"/>
                    <a:pt x="17931" y="20486"/>
                  </a:cubicBezTo>
                  <a:cubicBezTo>
                    <a:pt x="17897" y="19875"/>
                    <a:pt x="17614" y="19382"/>
                    <a:pt x="17301" y="19382"/>
                  </a:cubicBezTo>
                  <a:close/>
                  <a:moveTo>
                    <a:pt x="20069" y="19382"/>
                  </a:moveTo>
                  <a:cubicBezTo>
                    <a:pt x="19756" y="19382"/>
                    <a:pt x="19532" y="19875"/>
                    <a:pt x="19571" y="20486"/>
                  </a:cubicBezTo>
                  <a:cubicBezTo>
                    <a:pt x="19610" y="21100"/>
                    <a:pt x="19899" y="21600"/>
                    <a:pt x="20216" y="21600"/>
                  </a:cubicBezTo>
                  <a:cubicBezTo>
                    <a:pt x="20532" y="21600"/>
                    <a:pt x="20755" y="21100"/>
                    <a:pt x="20713" y="20486"/>
                  </a:cubicBezTo>
                  <a:cubicBezTo>
                    <a:pt x="20671" y="19875"/>
                    <a:pt x="20382" y="19382"/>
                    <a:pt x="20069" y="19382"/>
                  </a:cubicBezTo>
                  <a:close/>
                </a:path>
              </a:pathLst>
            </a:custGeom>
            <a:solidFill>
              <a:srgbClr val="0D95BC">
                <a:alpha val="3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Shape 8">
              <a:extLst>
                <a:ext uri="{FF2B5EF4-FFF2-40B4-BE49-F238E27FC236}">
                  <a16:creationId xmlns:a16="http://schemas.microsoft.com/office/drawing/2014/main" xmlns="" id="{039483C9-451F-4834-BDEF-7ED7F3693D30}"/>
                </a:ext>
              </a:extLst>
            </p:cNvPr>
            <p:cNvSpPr/>
            <p:nvPr/>
          </p:nvSpPr>
          <p:spPr>
            <a:xfrm>
              <a:off x="6796971" y="1532267"/>
              <a:ext cx="3901426" cy="221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600" extrusionOk="0">
                  <a:moveTo>
                    <a:pt x="2112" y="0"/>
                  </a:moveTo>
                  <a:cubicBezTo>
                    <a:pt x="1958" y="0"/>
                    <a:pt x="1849" y="129"/>
                    <a:pt x="1867" y="289"/>
                  </a:cubicBezTo>
                  <a:cubicBezTo>
                    <a:pt x="1886" y="449"/>
                    <a:pt x="2027" y="580"/>
                    <a:pt x="2182" y="580"/>
                  </a:cubicBezTo>
                  <a:cubicBezTo>
                    <a:pt x="2337" y="580"/>
                    <a:pt x="2446" y="449"/>
                    <a:pt x="2426" y="289"/>
                  </a:cubicBezTo>
                  <a:cubicBezTo>
                    <a:pt x="2406" y="129"/>
                    <a:pt x="2265" y="0"/>
                    <a:pt x="2112" y="0"/>
                  </a:cubicBezTo>
                  <a:close/>
                  <a:moveTo>
                    <a:pt x="2802" y="0"/>
                  </a:moveTo>
                  <a:cubicBezTo>
                    <a:pt x="2648" y="0"/>
                    <a:pt x="2539" y="129"/>
                    <a:pt x="2560" y="289"/>
                  </a:cubicBezTo>
                  <a:cubicBezTo>
                    <a:pt x="2580" y="449"/>
                    <a:pt x="2723" y="580"/>
                    <a:pt x="2878" y="580"/>
                  </a:cubicBezTo>
                  <a:cubicBezTo>
                    <a:pt x="3033" y="580"/>
                    <a:pt x="3141" y="449"/>
                    <a:pt x="3119" y="289"/>
                  </a:cubicBezTo>
                  <a:cubicBezTo>
                    <a:pt x="3097" y="129"/>
                    <a:pt x="2955" y="0"/>
                    <a:pt x="2802" y="0"/>
                  </a:cubicBezTo>
                  <a:close/>
                  <a:moveTo>
                    <a:pt x="8246" y="0"/>
                  </a:moveTo>
                  <a:cubicBezTo>
                    <a:pt x="8092" y="0"/>
                    <a:pt x="7995" y="129"/>
                    <a:pt x="8030" y="289"/>
                  </a:cubicBezTo>
                  <a:cubicBezTo>
                    <a:pt x="8064" y="449"/>
                    <a:pt x="8218" y="580"/>
                    <a:pt x="8373" y="580"/>
                  </a:cubicBezTo>
                  <a:cubicBezTo>
                    <a:pt x="8529" y="580"/>
                    <a:pt x="8625" y="449"/>
                    <a:pt x="8589" y="289"/>
                  </a:cubicBezTo>
                  <a:cubicBezTo>
                    <a:pt x="8553" y="129"/>
                    <a:pt x="8400" y="0"/>
                    <a:pt x="8246" y="0"/>
                  </a:cubicBezTo>
                  <a:close/>
                  <a:moveTo>
                    <a:pt x="818" y="726"/>
                  </a:moveTo>
                  <a:cubicBezTo>
                    <a:pt x="663" y="726"/>
                    <a:pt x="549" y="858"/>
                    <a:pt x="565" y="1021"/>
                  </a:cubicBezTo>
                  <a:cubicBezTo>
                    <a:pt x="580" y="1186"/>
                    <a:pt x="719" y="1319"/>
                    <a:pt x="877" y="1319"/>
                  </a:cubicBezTo>
                  <a:cubicBezTo>
                    <a:pt x="1034" y="1319"/>
                    <a:pt x="1147" y="1186"/>
                    <a:pt x="1130" y="1021"/>
                  </a:cubicBezTo>
                  <a:cubicBezTo>
                    <a:pt x="1113" y="858"/>
                    <a:pt x="974" y="726"/>
                    <a:pt x="818" y="726"/>
                  </a:cubicBezTo>
                  <a:close/>
                  <a:moveTo>
                    <a:pt x="1508" y="726"/>
                  </a:moveTo>
                  <a:cubicBezTo>
                    <a:pt x="1352" y="726"/>
                    <a:pt x="1240" y="858"/>
                    <a:pt x="1257" y="1021"/>
                  </a:cubicBezTo>
                  <a:cubicBezTo>
                    <a:pt x="1274" y="1186"/>
                    <a:pt x="1416" y="1319"/>
                    <a:pt x="1573" y="1319"/>
                  </a:cubicBezTo>
                  <a:cubicBezTo>
                    <a:pt x="1730" y="1319"/>
                    <a:pt x="1842" y="1186"/>
                    <a:pt x="1823" y="1021"/>
                  </a:cubicBezTo>
                  <a:cubicBezTo>
                    <a:pt x="1804" y="858"/>
                    <a:pt x="1663" y="726"/>
                    <a:pt x="1508" y="726"/>
                  </a:cubicBezTo>
                  <a:close/>
                  <a:moveTo>
                    <a:pt x="5643" y="726"/>
                  </a:moveTo>
                  <a:cubicBezTo>
                    <a:pt x="5487" y="726"/>
                    <a:pt x="5384" y="858"/>
                    <a:pt x="5412" y="1021"/>
                  </a:cubicBezTo>
                  <a:cubicBezTo>
                    <a:pt x="5440" y="1186"/>
                    <a:pt x="5590" y="1319"/>
                    <a:pt x="5748" y="1319"/>
                  </a:cubicBezTo>
                  <a:cubicBezTo>
                    <a:pt x="5904" y="1319"/>
                    <a:pt x="6007" y="1186"/>
                    <a:pt x="5978" y="1021"/>
                  </a:cubicBezTo>
                  <a:cubicBezTo>
                    <a:pt x="5948" y="858"/>
                    <a:pt x="5798" y="726"/>
                    <a:pt x="5643" y="726"/>
                  </a:cubicBezTo>
                  <a:close/>
                  <a:moveTo>
                    <a:pt x="6333" y="726"/>
                  </a:moveTo>
                  <a:cubicBezTo>
                    <a:pt x="6177" y="726"/>
                    <a:pt x="6075" y="858"/>
                    <a:pt x="6105" y="1021"/>
                  </a:cubicBezTo>
                  <a:cubicBezTo>
                    <a:pt x="6135" y="1186"/>
                    <a:pt x="6286" y="1319"/>
                    <a:pt x="6443" y="1319"/>
                  </a:cubicBezTo>
                  <a:cubicBezTo>
                    <a:pt x="6600" y="1319"/>
                    <a:pt x="6702" y="1186"/>
                    <a:pt x="6670" y="1021"/>
                  </a:cubicBezTo>
                  <a:cubicBezTo>
                    <a:pt x="6639" y="858"/>
                    <a:pt x="6488" y="726"/>
                    <a:pt x="6333" y="726"/>
                  </a:cubicBezTo>
                  <a:close/>
                  <a:moveTo>
                    <a:pt x="7034" y="726"/>
                  </a:moveTo>
                  <a:cubicBezTo>
                    <a:pt x="6878" y="726"/>
                    <a:pt x="6777" y="858"/>
                    <a:pt x="6809" y="1021"/>
                  </a:cubicBezTo>
                  <a:cubicBezTo>
                    <a:pt x="6841" y="1186"/>
                    <a:pt x="6994" y="1319"/>
                    <a:pt x="7151" y="1319"/>
                  </a:cubicBezTo>
                  <a:cubicBezTo>
                    <a:pt x="7308" y="1319"/>
                    <a:pt x="7408" y="1186"/>
                    <a:pt x="7375" y="1021"/>
                  </a:cubicBezTo>
                  <a:cubicBezTo>
                    <a:pt x="7341" y="858"/>
                    <a:pt x="7189" y="726"/>
                    <a:pt x="7034" y="726"/>
                  </a:cubicBezTo>
                  <a:close/>
                  <a:moveTo>
                    <a:pt x="7723" y="726"/>
                  </a:moveTo>
                  <a:cubicBezTo>
                    <a:pt x="7568" y="726"/>
                    <a:pt x="7468" y="858"/>
                    <a:pt x="7502" y="1021"/>
                  </a:cubicBezTo>
                  <a:cubicBezTo>
                    <a:pt x="7535" y="1186"/>
                    <a:pt x="7690" y="1319"/>
                    <a:pt x="7847" y="1319"/>
                  </a:cubicBezTo>
                  <a:cubicBezTo>
                    <a:pt x="8004" y="1319"/>
                    <a:pt x="8102" y="1186"/>
                    <a:pt x="8067" y="1021"/>
                  </a:cubicBezTo>
                  <a:cubicBezTo>
                    <a:pt x="8032" y="858"/>
                    <a:pt x="7878" y="726"/>
                    <a:pt x="7723" y="726"/>
                  </a:cubicBezTo>
                  <a:close/>
                  <a:moveTo>
                    <a:pt x="8412" y="726"/>
                  </a:moveTo>
                  <a:cubicBezTo>
                    <a:pt x="8257" y="726"/>
                    <a:pt x="8159" y="858"/>
                    <a:pt x="8195" y="1021"/>
                  </a:cubicBezTo>
                  <a:cubicBezTo>
                    <a:pt x="8230" y="1186"/>
                    <a:pt x="8386" y="1319"/>
                    <a:pt x="8543" y="1319"/>
                  </a:cubicBezTo>
                  <a:cubicBezTo>
                    <a:pt x="8700" y="1319"/>
                    <a:pt x="8797" y="1186"/>
                    <a:pt x="8760" y="1021"/>
                  </a:cubicBezTo>
                  <a:cubicBezTo>
                    <a:pt x="8723" y="858"/>
                    <a:pt x="8568" y="726"/>
                    <a:pt x="8412" y="726"/>
                  </a:cubicBezTo>
                  <a:close/>
                  <a:moveTo>
                    <a:pt x="9101" y="726"/>
                  </a:moveTo>
                  <a:cubicBezTo>
                    <a:pt x="8946" y="726"/>
                    <a:pt x="8850" y="858"/>
                    <a:pt x="8887" y="1021"/>
                  </a:cubicBezTo>
                  <a:cubicBezTo>
                    <a:pt x="8925" y="1186"/>
                    <a:pt x="9082" y="1319"/>
                    <a:pt x="9238" y="1319"/>
                  </a:cubicBezTo>
                  <a:cubicBezTo>
                    <a:pt x="9396" y="1319"/>
                    <a:pt x="9491" y="1186"/>
                    <a:pt x="9453" y="1021"/>
                  </a:cubicBezTo>
                  <a:cubicBezTo>
                    <a:pt x="9414" y="858"/>
                    <a:pt x="9257" y="726"/>
                    <a:pt x="9101" y="726"/>
                  </a:cubicBezTo>
                  <a:close/>
                  <a:moveTo>
                    <a:pt x="9791" y="726"/>
                  </a:moveTo>
                  <a:cubicBezTo>
                    <a:pt x="9636" y="726"/>
                    <a:pt x="9541" y="858"/>
                    <a:pt x="9580" y="1021"/>
                  </a:cubicBezTo>
                  <a:cubicBezTo>
                    <a:pt x="9619" y="1186"/>
                    <a:pt x="9778" y="1319"/>
                    <a:pt x="9935" y="1319"/>
                  </a:cubicBezTo>
                  <a:cubicBezTo>
                    <a:pt x="10092" y="1319"/>
                    <a:pt x="10186" y="1186"/>
                    <a:pt x="10146" y="1021"/>
                  </a:cubicBezTo>
                  <a:cubicBezTo>
                    <a:pt x="10105" y="858"/>
                    <a:pt x="9947" y="726"/>
                    <a:pt x="9791" y="726"/>
                  </a:cubicBezTo>
                  <a:close/>
                  <a:moveTo>
                    <a:pt x="11171" y="726"/>
                  </a:moveTo>
                  <a:cubicBezTo>
                    <a:pt x="11015" y="726"/>
                    <a:pt x="10923" y="858"/>
                    <a:pt x="10966" y="1021"/>
                  </a:cubicBezTo>
                  <a:cubicBezTo>
                    <a:pt x="11008" y="1186"/>
                    <a:pt x="11170" y="1319"/>
                    <a:pt x="11327" y="1319"/>
                  </a:cubicBezTo>
                  <a:cubicBezTo>
                    <a:pt x="11484" y="1319"/>
                    <a:pt x="11575" y="1186"/>
                    <a:pt x="11531" y="1021"/>
                  </a:cubicBezTo>
                  <a:cubicBezTo>
                    <a:pt x="11487" y="858"/>
                    <a:pt x="11326" y="726"/>
                    <a:pt x="11171" y="726"/>
                  </a:cubicBezTo>
                  <a:close/>
                  <a:moveTo>
                    <a:pt x="11860" y="726"/>
                  </a:moveTo>
                  <a:cubicBezTo>
                    <a:pt x="11705" y="726"/>
                    <a:pt x="11614" y="858"/>
                    <a:pt x="11659" y="1021"/>
                  </a:cubicBezTo>
                  <a:cubicBezTo>
                    <a:pt x="11703" y="1186"/>
                    <a:pt x="11866" y="1319"/>
                    <a:pt x="12023" y="1319"/>
                  </a:cubicBezTo>
                  <a:cubicBezTo>
                    <a:pt x="12180" y="1319"/>
                    <a:pt x="12270" y="1186"/>
                    <a:pt x="12224" y="1021"/>
                  </a:cubicBezTo>
                  <a:cubicBezTo>
                    <a:pt x="12179" y="858"/>
                    <a:pt x="12016" y="726"/>
                    <a:pt x="11860" y="726"/>
                  </a:cubicBezTo>
                  <a:close/>
                  <a:moveTo>
                    <a:pt x="13929" y="726"/>
                  </a:moveTo>
                  <a:cubicBezTo>
                    <a:pt x="13774" y="726"/>
                    <a:pt x="13688" y="858"/>
                    <a:pt x="13737" y="1021"/>
                  </a:cubicBezTo>
                  <a:cubicBezTo>
                    <a:pt x="13787" y="1186"/>
                    <a:pt x="13955" y="1319"/>
                    <a:pt x="14112" y="1319"/>
                  </a:cubicBezTo>
                  <a:cubicBezTo>
                    <a:pt x="14269" y="1319"/>
                    <a:pt x="14355" y="1186"/>
                    <a:pt x="14303" y="1021"/>
                  </a:cubicBezTo>
                  <a:cubicBezTo>
                    <a:pt x="14252" y="858"/>
                    <a:pt x="14085" y="726"/>
                    <a:pt x="13929" y="726"/>
                  </a:cubicBezTo>
                  <a:close/>
                  <a:moveTo>
                    <a:pt x="14619" y="726"/>
                  </a:moveTo>
                  <a:cubicBezTo>
                    <a:pt x="14463" y="726"/>
                    <a:pt x="14379" y="858"/>
                    <a:pt x="14431" y="1021"/>
                  </a:cubicBezTo>
                  <a:cubicBezTo>
                    <a:pt x="14482" y="1186"/>
                    <a:pt x="14652" y="1319"/>
                    <a:pt x="14809" y="1319"/>
                  </a:cubicBezTo>
                  <a:cubicBezTo>
                    <a:pt x="14966" y="1319"/>
                    <a:pt x="15049" y="1186"/>
                    <a:pt x="14996" y="1021"/>
                  </a:cubicBezTo>
                  <a:cubicBezTo>
                    <a:pt x="14943" y="858"/>
                    <a:pt x="14775" y="726"/>
                    <a:pt x="14619" y="726"/>
                  </a:cubicBezTo>
                  <a:close/>
                  <a:moveTo>
                    <a:pt x="891" y="1453"/>
                  </a:moveTo>
                  <a:cubicBezTo>
                    <a:pt x="734" y="1453"/>
                    <a:pt x="619" y="1588"/>
                    <a:pt x="635" y="1755"/>
                  </a:cubicBezTo>
                  <a:cubicBezTo>
                    <a:pt x="651" y="1923"/>
                    <a:pt x="792" y="2060"/>
                    <a:pt x="951" y="2060"/>
                  </a:cubicBezTo>
                  <a:cubicBezTo>
                    <a:pt x="1110" y="2060"/>
                    <a:pt x="1224" y="1923"/>
                    <a:pt x="1207" y="1755"/>
                  </a:cubicBezTo>
                  <a:cubicBezTo>
                    <a:pt x="1190" y="1588"/>
                    <a:pt x="1048" y="1453"/>
                    <a:pt x="891" y="1453"/>
                  </a:cubicBezTo>
                  <a:close/>
                  <a:moveTo>
                    <a:pt x="2293" y="1453"/>
                  </a:moveTo>
                  <a:cubicBezTo>
                    <a:pt x="2135" y="1453"/>
                    <a:pt x="2024" y="1588"/>
                    <a:pt x="2043" y="1755"/>
                  </a:cubicBezTo>
                  <a:cubicBezTo>
                    <a:pt x="2063" y="1923"/>
                    <a:pt x="2207" y="2060"/>
                    <a:pt x="2366" y="2060"/>
                  </a:cubicBezTo>
                  <a:cubicBezTo>
                    <a:pt x="2525" y="2060"/>
                    <a:pt x="2636" y="1923"/>
                    <a:pt x="2615" y="1755"/>
                  </a:cubicBezTo>
                  <a:cubicBezTo>
                    <a:pt x="2595" y="1588"/>
                    <a:pt x="2450" y="1453"/>
                    <a:pt x="2293" y="1453"/>
                  </a:cubicBezTo>
                  <a:close/>
                  <a:moveTo>
                    <a:pt x="2982" y="1453"/>
                  </a:moveTo>
                  <a:cubicBezTo>
                    <a:pt x="2825" y="1453"/>
                    <a:pt x="2714" y="1588"/>
                    <a:pt x="2736" y="1755"/>
                  </a:cubicBezTo>
                  <a:cubicBezTo>
                    <a:pt x="2757" y="1923"/>
                    <a:pt x="2904" y="2060"/>
                    <a:pt x="3063" y="2060"/>
                  </a:cubicBezTo>
                  <a:cubicBezTo>
                    <a:pt x="3221" y="2060"/>
                    <a:pt x="3331" y="1923"/>
                    <a:pt x="3308" y="1755"/>
                  </a:cubicBezTo>
                  <a:cubicBezTo>
                    <a:pt x="3285" y="1588"/>
                    <a:pt x="3139" y="1453"/>
                    <a:pt x="2982" y="1453"/>
                  </a:cubicBezTo>
                  <a:close/>
                  <a:moveTo>
                    <a:pt x="3683" y="1453"/>
                  </a:moveTo>
                  <a:cubicBezTo>
                    <a:pt x="3525" y="1453"/>
                    <a:pt x="3417" y="1588"/>
                    <a:pt x="3440" y="1755"/>
                  </a:cubicBezTo>
                  <a:cubicBezTo>
                    <a:pt x="3463" y="1923"/>
                    <a:pt x="3611" y="2060"/>
                    <a:pt x="3770" y="2060"/>
                  </a:cubicBezTo>
                  <a:cubicBezTo>
                    <a:pt x="3928" y="2060"/>
                    <a:pt x="4037" y="1923"/>
                    <a:pt x="4012" y="1755"/>
                  </a:cubicBezTo>
                  <a:cubicBezTo>
                    <a:pt x="3988" y="1588"/>
                    <a:pt x="3840" y="1453"/>
                    <a:pt x="3683" y="1453"/>
                  </a:cubicBezTo>
                  <a:close/>
                  <a:moveTo>
                    <a:pt x="5073" y="1453"/>
                  </a:moveTo>
                  <a:cubicBezTo>
                    <a:pt x="4916" y="1453"/>
                    <a:pt x="4810" y="1588"/>
                    <a:pt x="4837" y="1755"/>
                  </a:cubicBezTo>
                  <a:cubicBezTo>
                    <a:pt x="4864" y="1923"/>
                    <a:pt x="5014" y="2060"/>
                    <a:pt x="5174" y="2060"/>
                  </a:cubicBezTo>
                  <a:cubicBezTo>
                    <a:pt x="5332" y="2060"/>
                    <a:pt x="5438" y="1923"/>
                    <a:pt x="5409" y="1755"/>
                  </a:cubicBezTo>
                  <a:cubicBezTo>
                    <a:pt x="5381" y="1588"/>
                    <a:pt x="5231" y="1453"/>
                    <a:pt x="5073" y="1453"/>
                  </a:cubicBezTo>
                  <a:close/>
                  <a:moveTo>
                    <a:pt x="5774" y="1453"/>
                  </a:moveTo>
                  <a:cubicBezTo>
                    <a:pt x="5617" y="1453"/>
                    <a:pt x="5512" y="1588"/>
                    <a:pt x="5541" y="1755"/>
                  </a:cubicBezTo>
                  <a:cubicBezTo>
                    <a:pt x="5570" y="1923"/>
                    <a:pt x="5722" y="2060"/>
                    <a:pt x="5881" y="2060"/>
                  </a:cubicBezTo>
                  <a:cubicBezTo>
                    <a:pt x="6040" y="2060"/>
                    <a:pt x="6144" y="1923"/>
                    <a:pt x="6113" y="1755"/>
                  </a:cubicBezTo>
                  <a:cubicBezTo>
                    <a:pt x="6083" y="1588"/>
                    <a:pt x="5931" y="1453"/>
                    <a:pt x="5774" y="1453"/>
                  </a:cubicBezTo>
                  <a:close/>
                  <a:moveTo>
                    <a:pt x="6475" y="1453"/>
                  </a:moveTo>
                  <a:cubicBezTo>
                    <a:pt x="6318" y="1453"/>
                    <a:pt x="6215" y="1588"/>
                    <a:pt x="6246" y="1755"/>
                  </a:cubicBezTo>
                  <a:cubicBezTo>
                    <a:pt x="6276" y="1923"/>
                    <a:pt x="6430" y="2060"/>
                    <a:pt x="6589" y="2060"/>
                  </a:cubicBezTo>
                  <a:cubicBezTo>
                    <a:pt x="6748" y="2060"/>
                    <a:pt x="6850" y="1923"/>
                    <a:pt x="6818" y="1755"/>
                  </a:cubicBezTo>
                  <a:cubicBezTo>
                    <a:pt x="6786" y="1588"/>
                    <a:pt x="6633" y="1453"/>
                    <a:pt x="6475" y="1453"/>
                  </a:cubicBezTo>
                  <a:close/>
                  <a:moveTo>
                    <a:pt x="7176" y="1453"/>
                  </a:moveTo>
                  <a:cubicBezTo>
                    <a:pt x="7019" y="1453"/>
                    <a:pt x="6917" y="1588"/>
                    <a:pt x="6950" y="1755"/>
                  </a:cubicBezTo>
                  <a:cubicBezTo>
                    <a:pt x="6982" y="1923"/>
                    <a:pt x="7138" y="2060"/>
                    <a:pt x="7297" y="2060"/>
                  </a:cubicBezTo>
                  <a:cubicBezTo>
                    <a:pt x="7455" y="2060"/>
                    <a:pt x="7556" y="1923"/>
                    <a:pt x="7522" y="1755"/>
                  </a:cubicBezTo>
                  <a:cubicBezTo>
                    <a:pt x="7488" y="1588"/>
                    <a:pt x="7334" y="1453"/>
                    <a:pt x="7176" y="1453"/>
                  </a:cubicBezTo>
                  <a:close/>
                  <a:moveTo>
                    <a:pt x="7865" y="1453"/>
                  </a:moveTo>
                  <a:cubicBezTo>
                    <a:pt x="7708" y="1453"/>
                    <a:pt x="7608" y="1588"/>
                    <a:pt x="7643" y="1755"/>
                  </a:cubicBezTo>
                  <a:cubicBezTo>
                    <a:pt x="7677" y="1923"/>
                    <a:pt x="7834" y="2060"/>
                    <a:pt x="7993" y="2060"/>
                  </a:cubicBezTo>
                  <a:cubicBezTo>
                    <a:pt x="8152" y="2060"/>
                    <a:pt x="8251" y="1923"/>
                    <a:pt x="8215" y="1755"/>
                  </a:cubicBezTo>
                  <a:cubicBezTo>
                    <a:pt x="8179" y="1588"/>
                    <a:pt x="8023" y="1453"/>
                    <a:pt x="7865" y="1453"/>
                  </a:cubicBezTo>
                  <a:close/>
                  <a:moveTo>
                    <a:pt x="8567" y="1453"/>
                  </a:moveTo>
                  <a:cubicBezTo>
                    <a:pt x="8409" y="1453"/>
                    <a:pt x="8311" y="1588"/>
                    <a:pt x="8347" y="1755"/>
                  </a:cubicBezTo>
                  <a:cubicBezTo>
                    <a:pt x="8383" y="1923"/>
                    <a:pt x="8542" y="2060"/>
                    <a:pt x="8700" y="2060"/>
                  </a:cubicBezTo>
                  <a:cubicBezTo>
                    <a:pt x="8860" y="2060"/>
                    <a:pt x="8957" y="1923"/>
                    <a:pt x="8919" y="1755"/>
                  </a:cubicBezTo>
                  <a:cubicBezTo>
                    <a:pt x="8882" y="1588"/>
                    <a:pt x="8724" y="1453"/>
                    <a:pt x="8567" y="1453"/>
                  </a:cubicBezTo>
                  <a:close/>
                  <a:moveTo>
                    <a:pt x="9268" y="1453"/>
                  </a:moveTo>
                  <a:cubicBezTo>
                    <a:pt x="9111" y="1453"/>
                    <a:pt x="9014" y="1588"/>
                    <a:pt x="9052" y="1755"/>
                  </a:cubicBezTo>
                  <a:cubicBezTo>
                    <a:pt x="9090" y="1923"/>
                    <a:pt x="9249" y="2060"/>
                    <a:pt x="9408" y="2060"/>
                  </a:cubicBezTo>
                  <a:cubicBezTo>
                    <a:pt x="9567" y="2060"/>
                    <a:pt x="9663" y="1923"/>
                    <a:pt x="9624" y="1755"/>
                  </a:cubicBezTo>
                  <a:cubicBezTo>
                    <a:pt x="9584" y="1588"/>
                    <a:pt x="9425" y="1453"/>
                    <a:pt x="9268" y="1453"/>
                  </a:cubicBezTo>
                  <a:close/>
                  <a:moveTo>
                    <a:pt x="9958" y="1453"/>
                  </a:moveTo>
                  <a:cubicBezTo>
                    <a:pt x="9800" y="1453"/>
                    <a:pt x="9705" y="1588"/>
                    <a:pt x="9745" y="1755"/>
                  </a:cubicBezTo>
                  <a:cubicBezTo>
                    <a:pt x="9785" y="1923"/>
                    <a:pt x="9946" y="2060"/>
                    <a:pt x="10105" y="2060"/>
                  </a:cubicBezTo>
                  <a:cubicBezTo>
                    <a:pt x="10264" y="2060"/>
                    <a:pt x="10358" y="1923"/>
                    <a:pt x="10316" y="1755"/>
                  </a:cubicBezTo>
                  <a:cubicBezTo>
                    <a:pt x="10275" y="1588"/>
                    <a:pt x="10115" y="1453"/>
                    <a:pt x="9958" y="1453"/>
                  </a:cubicBezTo>
                  <a:close/>
                  <a:moveTo>
                    <a:pt x="10659" y="1453"/>
                  </a:moveTo>
                  <a:cubicBezTo>
                    <a:pt x="10501" y="1453"/>
                    <a:pt x="10408" y="1588"/>
                    <a:pt x="10449" y="1755"/>
                  </a:cubicBezTo>
                  <a:cubicBezTo>
                    <a:pt x="10491" y="1923"/>
                    <a:pt x="10653" y="2060"/>
                    <a:pt x="10812" y="2060"/>
                  </a:cubicBezTo>
                  <a:cubicBezTo>
                    <a:pt x="10971" y="2060"/>
                    <a:pt x="11065" y="1923"/>
                    <a:pt x="11021" y="1755"/>
                  </a:cubicBezTo>
                  <a:cubicBezTo>
                    <a:pt x="10978" y="1588"/>
                    <a:pt x="10816" y="1453"/>
                    <a:pt x="10659" y="1453"/>
                  </a:cubicBezTo>
                  <a:close/>
                  <a:moveTo>
                    <a:pt x="11360" y="1453"/>
                  </a:moveTo>
                  <a:cubicBezTo>
                    <a:pt x="11202" y="1453"/>
                    <a:pt x="11110" y="1588"/>
                    <a:pt x="11154" y="1755"/>
                  </a:cubicBezTo>
                  <a:cubicBezTo>
                    <a:pt x="11197" y="1923"/>
                    <a:pt x="11362" y="2060"/>
                    <a:pt x="11521" y="2060"/>
                  </a:cubicBezTo>
                  <a:cubicBezTo>
                    <a:pt x="11679" y="2060"/>
                    <a:pt x="11771" y="1923"/>
                    <a:pt x="11726" y="1755"/>
                  </a:cubicBezTo>
                  <a:cubicBezTo>
                    <a:pt x="11681" y="1588"/>
                    <a:pt x="11517" y="1453"/>
                    <a:pt x="11360" y="1453"/>
                  </a:cubicBezTo>
                  <a:close/>
                  <a:moveTo>
                    <a:pt x="12061" y="1453"/>
                  </a:moveTo>
                  <a:cubicBezTo>
                    <a:pt x="11904" y="1453"/>
                    <a:pt x="11813" y="1588"/>
                    <a:pt x="11859" y="1755"/>
                  </a:cubicBezTo>
                  <a:cubicBezTo>
                    <a:pt x="11904" y="1923"/>
                    <a:pt x="12070" y="2060"/>
                    <a:pt x="12229" y="2060"/>
                  </a:cubicBezTo>
                  <a:cubicBezTo>
                    <a:pt x="12387" y="2060"/>
                    <a:pt x="12478" y="1923"/>
                    <a:pt x="12431" y="1755"/>
                  </a:cubicBezTo>
                  <a:cubicBezTo>
                    <a:pt x="12384" y="1588"/>
                    <a:pt x="12218" y="1453"/>
                    <a:pt x="12061" y="1453"/>
                  </a:cubicBezTo>
                  <a:close/>
                  <a:moveTo>
                    <a:pt x="12751" y="1453"/>
                  </a:moveTo>
                  <a:cubicBezTo>
                    <a:pt x="12594" y="1453"/>
                    <a:pt x="12504" y="1588"/>
                    <a:pt x="12551" y="1755"/>
                  </a:cubicBezTo>
                  <a:cubicBezTo>
                    <a:pt x="12599" y="1923"/>
                    <a:pt x="12766" y="2060"/>
                    <a:pt x="12924" y="2060"/>
                  </a:cubicBezTo>
                  <a:cubicBezTo>
                    <a:pt x="13084" y="2060"/>
                    <a:pt x="13172" y="1923"/>
                    <a:pt x="13123" y="1755"/>
                  </a:cubicBezTo>
                  <a:cubicBezTo>
                    <a:pt x="13075" y="1588"/>
                    <a:pt x="12908" y="1453"/>
                    <a:pt x="12751" y="1453"/>
                  </a:cubicBezTo>
                  <a:close/>
                  <a:moveTo>
                    <a:pt x="13452" y="1453"/>
                  </a:moveTo>
                  <a:cubicBezTo>
                    <a:pt x="13295" y="1453"/>
                    <a:pt x="13207" y="1588"/>
                    <a:pt x="13256" y="1755"/>
                  </a:cubicBezTo>
                  <a:cubicBezTo>
                    <a:pt x="13305" y="1923"/>
                    <a:pt x="13474" y="2060"/>
                    <a:pt x="13633" y="2060"/>
                  </a:cubicBezTo>
                  <a:cubicBezTo>
                    <a:pt x="13792" y="2060"/>
                    <a:pt x="13879" y="1923"/>
                    <a:pt x="13828" y="1755"/>
                  </a:cubicBezTo>
                  <a:cubicBezTo>
                    <a:pt x="13778" y="1588"/>
                    <a:pt x="13610" y="1453"/>
                    <a:pt x="13452" y="1453"/>
                  </a:cubicBezTo>
                  <a:close/>
                  <a:moveTo>
                    <a:pt x="14154" y="1453"/>
                  </a:moveTo>
                  <a:cubicBezTo>
                    <a:pt x="13997" y="1453"/>
                    <a:pt x="13910" y="1588"/>
                    <a:pt x="13961" y="1755"/>
                  </a:cubicBezTo>
                  <a:cubicBezTo>
                    <a:pt x="14012" y="1923"/>
                    <a:pt x="14183" y="2060"/>
                    <a:pt x="14341" y="2060"/>
                  </a:cubicBezTo>
                  <a:cubicBezTo>
                    <a:pt x="14500" y="2060"/>
                    <a:pt x="14586" y="1923"/>
                    <a:pt x="14533" y="1755"/>
                  </a:cubicBezTo>
                  <a:cubicBezTo>
                    <a:pt x="14481" y="1588"/>
                    <a:pt x="14312" y="1453"/>
                    <a:pt x="14154" y="1453"/>
                  </a:cubicBezTo>
                  <a:close/>
                  <a:moveTo>
                    <a:pt x="14844" y="1453"/>
                  </a:moveTo>
                  <a:cubicBezTo>
                    <a:pt x="14686" y="1453"/>
                    <a:pt x="14602" y="1588"/>
                    <a:pt x="14654" y="1755"/>
                  </a:cubicBezTo>
                  <a:cubicBezTo>
                    <a:pt x="14707" y="1923"/>
                    <a:pt x="14879" y="2060"/>
                    <a:pt x="15038" y="2060"/>
                  </a:cubicBezTo>
                  <a:cubicBezTo>
                    <a:pt x="15197" y="2060"/>
                    <a:pt x="15280" y="1923"/>
                    <a:pt x="15226" y="1755"/>
                  </a:cubicBezTo>
                  <a:cubicBezTo>
                    <a:pt x="15172" y="1588"/>
                    <a:pt x="15001" y="1453"/>
                    <a:pt x="14844" y="1453"/>
                  </a:cubicBezTo>
                  <a:close/>
                  <a:moveTo>
                    <a:pt x="15545" y="1453"/>
                  </a:moveTo>
                  <a:cubicBezTo>
                    <a:pt x="15388" y="1453"/>
                    <a:pt x="15304" y="1588"/>
                    <a:pt x="15359" y="1755"/>
                  </a:cubicBezTo>
                  <a:cubicBezTo>
                    <a:pt x="15414" y="1923"/>
                    <a:pt x="15587" y="2060"/>
                    <a:pt x="15746" y="2060"/>
                  </a:cubicBezTo>
                  <a:cubicBezTo>
                    <a:pt x="15905" y="2060"/>
                    <a:pt x="15988" y="1923"/>
                    <a:pt x="15932" y="1755"/>
                  </a:cubicBezTo>
                  <a:cubicBezTo>
                    <a:pt x="15875" y="1588"/>
                    <a:pt x="15703" y="1453"/>
                    <a:pt x="15545" y="1453"/>
                  </a:cubicBezTo>
                  <a:close/>
                  <a:moveTo>
                    <a:pt x="16246" y="1453"/>
                  </a:moveTo>
                  <a:cubicBezTo>
                    <a:pt x="16089" y="1453"/>
                    <a:pt x="16007" y="1588"/>
                    <a:pt x="16064" y="1755"/>
                  </a:cubicBezTo>
                  <a:cubicBezTo>
                    <a:pt x="16121" y="1923"/>
                    <a:pt x="16295" y="2060"/>
                    <a:pt x="16454" y="2060"/>
                  </a:cubicBezTo>
                  <a:cubicBezTo>
                    <a:pt x="16613" y="2060"/>
                    <a:pt x="16694" y="1923"/>
                    <a:pt x="16636" y="1755"/>
                  </a:cubicBezTo>
                  <a:cubicBezTo>
                    <a:pt x="16578" y="1588"/>
                    <a:pt x="16404" y="1453"/>
                    <a:pt x="16246" y="1453"/>
                  </a:cubicBezTo>
                  <a:close/>
                  <a:moveTo>
                    <a:pt x="16937" y="1453"/>
                  </a:moveTo>
                  <a:cubicBezTo>
                    <a:pt x="16780" y="1453"/>
                    <a:pt x="16699" y="1588"/>
                    <a:pt x="16757" y="1755"/>
                  </a:cubicBezTo>
                  <a:cubicBezTo>
                    <a:pt x="16815" y="1923"/>
                    <a:pt x="16992" y="2060"/>
                    <a:pt x="17151" y="2060"/>
                  </a:cubicBezTo>
                  <a:cubicBezTo>
                    <a:pt x="17309" y="2060"/>
                    <a:pt x="17389" y="1923"/>
                    <a:pt x="17329" y="1755"/>
                  </a:cubicBezTo>
                  <a:cubicBezTo>
                    <a:pt x="17270" y="1588"/>
                    <a:pt x="17094" y="1453"/>
                    <a:pt x="16937" y="1453"/>
                  </a:cubicBezTo>
                  <a:close/>
                  <a:moveTo>
                    <a:pt x="17638" y="1453"/>
                  </a:moveTo>
                  <a:cubicBezTo>
                    <a:pt x="17481" y="1453"/>
                    <a:pt x="17402" y="1588"/>
                    <a:pt x="17462" y="1755"/>
                  </a:cubicBezTo>
                  <a:cubicBezTo>
                    <a:pt x="17522" y="1923"/>
                    <a:pt x="17701" y="2060"/>
                    <a:pt x="17859" y="2060"/>
                  </a:cubicBezTo>
                  <a:cubicBezTo>
                    <a:pt x="18018" y="2060"/>
                    <a:pt x="18096" y="1923"/>
                    <a:pt x="18034" y="1755"/>
                  </a:cubicBezTo>
                  <a:cubicBezTo>
                    <a:pt x="17973" y="1588"/>
                    <a:pt x="17795" y="1453"/>
                    <a:pt x="17638" y="1453"/>
                  </a:cubicBezTo>
                  <a:close/>
                  <a:moveTo>
                    <a:pt x="18340" y="1453"/>
                  </a:moveTo>
                  <a:cubicBezTo>
                    <a:pt x="18183" y="1453"/>
                    <a:pt x="18105" y="1588"/>
                    <a:pt x="18167" y="1755"/>
                  </a:cubicBezTo>
                  <a:cubicBezTo>
                    <a:pt x="18229" y="1923"/>
                    <a:pt x="18409" y="2060"/>
                    <a:pt x="18567" y="2060"/>
                  </a:cubicBezTo>
                  <a:cubicBezTo>
                    <a:pt x="18726" y="2060"/>
                    <a:pt x="18803" y="1923"/>
                    <a:pt x="18739" y="1755"/>
                  </a:cubicBezTo>
                  <a:cubicBezTo>
                    <a:pt x="18676" y="1588"/>
                    <a:pt x="18497" y="1453"/>
                    <a:pt x="18340" y="1453"/>
                  </a:cubicBezTo>
                  <a:close/>
                  <a:moveTo>
                    <a:pt x="19030" y="1453"/>
                  </a:moveTo>
                  <a:cubicBezTo>
                    <a:pt x="18872" y="1453"/>
                    <a:pt x="18796" y="1588"/>
                    <a:pt x="18860" y="1755"/>
                  </a:cubicBezTo>
                  <a:cubicBezTo>
                    <a:pt x="18924" y="1923"/>
                    <a:pt x="19105" y="2060"/>
                    <a:pt x="19264" y="2060"/>
                  </a:cubicBezTo>
                  <a:cubicBezTo>
                    <a:pt x="19422" y="2060"/>
                    <a:pt x="19498" y="1923"/>
                    <a:pt x="19432" y="1755"/>
                  </a:cubicBezTo>
                  <a:cubicBezTo>
                    <a:pt x="19367" y="1588"/>
                    <a:pt x="19187" y="1453"/>
                    <a:pt x="19030" y="1453"/>
                  </a:cubicBezTo>
                  <a:close/>
                  <a:moveTo>
                    <a:pt x="264" y="2179"/>
                  </a:moveTo>
                  <a:cubicBezTo>
                    <a:pt x="104" y="2179"/>
                    <a:pt x="-13" y="2317"/>
                    <a:pt x="1" y="2488"/>
                  </a:cubicBezTo>
                  <a:cubicBezTo>
                    <a:pt x="15" y="2660"/>
                    <a:pt x="157" y="2800"/>
                    <a:pt x="318" y="2800"/>
                  </a:cubicBezTo>
                  <a:cubicBezTo>
                    <a:pt x="479" y="2800"/>
                    <a:pt x="596" y="2660"/>
                    <a:pt x="580" y="2488"/>
                  </a:cubicBezTo>
                  <a:cubicBezTo>
                    <a:pt x="564" y="2317"/>
                    <a:pt x="422" y="2179"/>
                    <a:pt x="264" y="2179"/>
                  </a:cubicBezTo>
                  <a:close/>
                  <a:moveTo>
                    <a:pt x="964" y="2179"/>
                  </a:moveTo>
                  <a:cubicBezTo>
                    <a:pt x="805" y="2179"/>
                    <a:pt x="689" y="2317"/>
                    <a:pt x="705" y="2488"/>
                  </a:cubicBezTo>
                  <a:cubicBezTo>
                    <a:pt x="722" y="2660"/>
                    <a:pt x="865" y="2800"/>
                    <a:pt x="1026" y="2800"/>
                  </a:cubicBezTo>
                  <a:cubicBezTo>
                    <a:pt x="1186" y="2800"/>
                    <a:pt x="1302" y="2660"/>
                    <a:pt x="1284" y="2488"/>
                  </a:cubicBezTo>
                  <a:cubicBezTo>
                    <a:pt x="1266" y="2317"/>
                    <a:pt x="1123" y="2179"/>
                    <a:pt x="964" y="2179"/>
                  </a:cubicBezTo>
                  <a:close/>
                  <a:moveTo>
                    <a:pt x="1666" y="2179"/>
                  </a:moveTo>
                  <a:cubicBezTo>
                    <a:pt x="1507" y="2179"/>
                    <a:pt x="1391" y="2317"/>
                    <a:pt x="1409" y="2488"/>
                  </a:cubicBezTo>
                  <a:cubicBezTo>
                    <a:pt x="1428" y="2660"/>
                    <a:pt x="1573" y="2800"/>
                    <a:pt x="1734" y="2800"/>
                  </a:cubicBezTo>
                  <a:cubicBezTo>
                    <a:pt x="1894" y="2800"/>
                    <a:pt x="2009" y="2660"/>
                    <a:pt x="1989" y="2488"/>
                  </a:cubicBezTo>
                  <a:cubicBezTo>
                    <a:pt x="1969" y="2317"/>
                    <a:pt x="1824" y="2179"/>
                    <a:pt x="1666" y="2179"/>
                  </a:cubicBezTo>
                  <a:close/>
                  <a:moveTo>
                    <a:pt x="2378" y="2179"/>
                  </a:moveTo>
                  <a:cubicBezTo>
                    <a:pt x="2218" y="2179"/>
                    <a:pt x="2105" y="2317"/>
                    <a:pt x="2125" y="2488"/>
                  </a:cubicBezTo>
                  <a:cubicBezTo>
                    <a:pt x="2145" y="2660"/>
                    <a:pt x="2292" y="2800"/>
                    <a:pt x="2452" y="2800"/>
                  </a:cubicBezTo>
                  <a:cubicBezTo>
                    <a:pt x="2613" y="2800"/>
                    <a:pt x="2726" y="2660"/>
                    <a:pt x="2704" y="2488"/>
                  </a:cubicBezTo>
                  <a:cubicBezTo>
                    <a:pt x="2683" y="2317"/>
                    <a:pt x="2537" y="2179"/>
                    <a:pt x="2378" y="2179"/>
                  </a:cubicBezTo>
                  <a:close/>
                  <a:moveTo>
                    <a:pt x="3079" y="2179"/>
                  </a:moveTo>
                  <a:cubicBezTo>
                    <a:pt x="2919" y="2179"/>
                    <a:pt x="2808" y="2317"/>
                    <a:pt x="2829" y="2488"/>
                  </a:cubicBezTo>
                  <a:cubicBezTo>
                    <a:pt x="2851" y="2660"/>
                    <a:pt x="3000" y="2800"/>
                    <a:pt x="3161" y="2800"/>
                  </a:cubicBezTo>
                  <a:cubicBezTo>
                    <a:pt x="3321" y="2800"/>
                    <a:pt x="3432" y="2660"/>
                    <a:pt x="3409" y="2488"/>
                  </a:cubicBezTo>
                  <a:cubicBezTo>
                    <a:pt x="3385" y="2317"/>
                    <a:pt x="3238" y="2179"/>
                    <a:pt x="3079" y="2179"/>
                  </a:cubicBezTo>
                  <a:close/>
                  <a:moveTo>
                    <a:pt x="3791" y="2179"/>
                  </a:moveTo>
                  <a:cubicBezTo>
                    <a:pt x="3631" y="2179"/>
                    <a:pt x="3522" y="2317"/>
                    <a:pt x="3546" y="2488"/>
                  </a:cubicBezTo>
                  <a:cubicBezTo>
                    <a:pt x="3569" y="2660"/>
                    <a:pt x="3719" y="2800"/>
                    <a:pt x="3880" y="2800"/>
                  </a:cubicBezTo>
                  <a:cubicBezTo>
                    <a:pt x="4040" y="2800"/>
                    <a:pt x="4150" y="2660"/>
                    <a:pt x="4124" y="2488"/>
                  </a:cubicBezTo>
                  <a:cubicBezTo>
                    <a:pt x="4099" y="2317"/>
                    <a:pt x="3950" y="2179"/>
                    <a:pt x="3791" y="2179"/>
                  </a:cubicBezTo>
                  <a:close/>
                  <a:moveTo>
                    <a:pt x="4492" y="2179"/>
                  </a:moveTo>
                  <a:cubicBezTo>
                    <a:pt x="4332" y="2179"/>
                    <a:pt x="4224" y="2317"/>
                    <a:pt x="4250" y="2488"/>
                  </a:cubicBezTo>
                  <a:cubicBezTo>
                    <a:pt x="4275" y="2660"/>
                    <a:pt x="4427" y="2800"/>
                    <a:pt x="4588" y="2800"/>
                  </a:cubicBezTo>
                  <a:cubicBezTo>
                    <a:pt x="4748" y="2800"/>
                    <a:pt x="4856" y="2660"/>
                    <a:pt x="4829" y="2488"/>
                  </a:cubicBezTo>
                  <a:cubicBezTo>
                    <a:pt x="4802" y="2317"/>
                    <a:pt x="4651" y="2179"/>
                    <a:pt x="4492" y="2179"/>
                  </a:cubicBezTo>
                  <a:close/>
                  <a:moveTo>
                    <a:pt x="5205" y="2179"/>
                  </a:moveTo>
                  <a:cubicBezTo>
                    <a:pt x="5045" y="2179"/>
                    <a:pt x="4938" y="2317"/>
                    <a:pt x="4966" y="2488"/>
                  </a:cubicBezTo>
                  <a:cubicBezTo>
                    <a:pt x="4994" y="2660"/>
                    <a:pt x="5146" y="2800"/>
                    <a:pt x="5307" y="2800"/>
                  </a:cubicBezTo>
                  <a:cubicBezTo>
                    <a:pt x="5468" y="2800"/>
                    <a:pt x="5574" y="2660"/>
                    <a:pt x="5545" y="2488"/>
                  </a:cubicBezTo>
                  <a:cubicBezTo>
                    <a:pt x="5516" y="2317"/>
                    <a:pt x="5364" y="2179"/>
                    <a:pt x="5205" y="2179"/>
                  </a:cubicBezTo>
                  <a:close/>
                  <a:moveTo>
                    <a:pt x="5906" y="2179"/>
                  </a:moveTo>
                  <a:cubicBezTo>
                    <a:pt x="5747" y="2179"/>
                    <a:pt x="5641" y="2317"/>
                    <a:pt x="5670" y="2488"/>
                  </a:cubicBezTo>
                  <a:cubicBezTo>
                    <a:pt x="5700" y="2660"/>
                    <a:pt x="5854" y="2800"/>
                    <a:pt x="6015" y="2800"/>
                  </a:cubicBezTo>
                  <a:cubicBezTo>
                    <a:pt x="6175" y="2800"/>
                    <a:pt x="6280" y="2660"/>
                    <a:pt x="6249" y="2488"/>
                  </a:cubicBezTo>
                  <a:cubicBezTo>
                    <a:pt x="6218" y="2317"/>
                    <a:pt x="6065" y="2179"/>
                    <a:pt x="5906" y="2179"/>
                  </a:cubicBezTo>
                  <a:close/>
                  <a:moveTo>
                    <a:pt x="6618" y="2179"/>
                  </a:moveTo>
                  <a:cubicBezTo>
                    <a:pt x="6459" y="2179"/>
                    <a:pt x="6355" y="2317"/>
                    <a:pt x="6386" y="2488"/>
                  </a:cubicBezTo>
                  <a:cubicBezTo>
                    <a:pt x="6418" y="2660"/>
                    <a:pt x="6574" y="2800"/>
                    <a:pt x="6734" y="2800"/>
                  </a:cubicBezTo>
                  <a:cubicBezTo>
                    <a:pt x="6895" y="2800"/>
                    <a:pt x="6999" y="2660"/>
                    <a:pt x="6966" y="2488"/>
                  </a:cubicBezTo>
                  <a:cubicBezTo>
                    <a:pt x="6933" y="2317"/>
                    <a:pt x="6777" y="2179"/>
                    <a:pt x="6618" y="2179"/>
                  </a:cubicBezTo>
                  <a:close/>
                  <a:moveTo>
                    <a:pt x="7320" y="2179"/>
                  </a:moveTo>
                  <a:cubicBezTo>
                    <a:pt x="7160" y="2179"/>
                    <a:pt x="7058" y="2317"/>
                    <a:pt x="7091" y="2488"/>
                  </a:cubicBezTo>
                  <a:cubicBezTo>
                    <a:pt x="7124" y="2660"/>
                    <a:pt x="7282" y="2800"/>
                    <a:pt x="7443" y="2800"/>
                  </a:cubicBezTo>
                  <a:cubicBezTo>
                    <a:pt x="7603" y="2800"/>
                    <a:pt x="7705" y="2660"/>
                    <a:pt x="7670" y="2488"/>
                  </a:cubicBezTo>
                  <a:cubicBezTo>
                    <a:pt x="7635" y="2317"/>
                    <a:pt x="7479" y="2179"/>
                    <a:pt x="7320" y="2179"/>
                  </a:cubicBezTo>
                  <a:close/>
                  <a:moveTo>
                    <a:pt x="8020" y="2179"/>
                  </a:moveTo>
                  <a:cubicBezTo>
                    <a:pt x="7862" y="2179"/>
                    <a:pt x="7760" y="2317"/>
                    <a:pt x="7795" y="2488"/>
                  </a:cubicBezTo>
                  <a:cubicBezTo>
                    <a:pt x="7831" y="2660"/>
                    <a:pt x="7990" y="2800"/>
                    <a:pt x="8150" y="2800"/>
                  </a:cubicBezTo>
                  <a:cubicBezTo>
                    <a:pt x="8311" y="2800"/>
                    <a:pt x="8411" y="2660"/>
                    <a:pt x="8375" y="2488"/>
                  </a:cubicBezTo>
                  <a:cubicBezTo>
                    <a:pt x="8338" y="2317"/>
                    <a:pt x="8179" y="2179"/>
                    <a:pt x="8020" y="2179"/>
                  </a:cubicBezTo>
                  <a:close/>
                  <a:moveTo>
                    <a:pt x="8733" y="2179"/>
                  </a:moveTo>
                  <a:cubicBezTo>
                    <a:pt x="8574" y="2179"/>
                    <a:pt x="8474" y="2317"/>
                    <a:pt x="8512" y="2488"/>
                  </a:cubicBezTo>
                  <a:cubicBezTo>
                    <a:pt x="8549" y="2660"/>
                    <a:pt x="8709" y="2800"/>
                    <a:pt x="8870" y="2800"/>
                  </a:cubicBezTo>
                  <a:cubicBezTo>
                    <a:pt x="9031" y="2800"/>
                    <a:pt x="9129" y="2660"/>
                    <a:pt x="9090" y="2488"/>
                  </a:cubicBezTo>
                  <a:cubicBezTo>
                    <a:pt x="9052" y="2317"/>
                    <a:pt x="8892" y="2179"/>
                    <a:pt x="8733" y="2179"/>
                  </a:cubicBezTo>
                  <a:close/>
                  <a:moveTo>
                    <a:pt x="9434" y="2179"/>
                  </a:moveTo>
                  <a:cubicBezTo>
                    <a:pt x="9275" y="2179"/>
                    <a:pt x="9177" y="2317"/>
                    <a:pt x="9216" y="2488"/>
                  </a:cubicBezTo>
                  <a:cubicBezTo>
                    <a:pt x="9255" y="2660"/>
                    <a:pt x="9417" y="2800"/>
                    <a:pt x="9578" y="2800"/>
                  </a:cubicBezTo>
                  <a:cubicBezTo>
                    <a:pt x="9738" y="2800"/>
                    <a:pt x="9835" y="2660"/>
                    <a:pt x="9795" y="2488"/>
                  </a:cubicBezTo>
                  <a:cubicBezTo>
                    <a:pt x="9755" y="2317"/>
                    <a:pt x="9593" y="2179"/>
                    <a:pt x="9434" y="2179"/>
                  </a:cubicBezTo>
                  <a:close/>
                  <a:moveTo>
                    <a:pt x="10147" y="2179"/>
                  </a:moveTo>
                  <a:cubicBezTo>
                    <a:pt x="9988" y="2179"/>
                    <a:pt x="9892" y="2317"/>
                    <a:pt x="9933" y="2488"/>
                  </a:cubicBezTo>
                  <a:cubicBezTo>
                    <a:pt x="9974" y="2660"/>
                    <a:pt x="10137" y="2800"/>
                    <a:pt x="10298" y="2800"/>
                  </a:cubicBezTo>
                  <a:cubicBezTo>
                    <a:pt x="10458" y="2800"/>
                    <a:pt x="10554" y="2660"/>
                    <a:pt x="10511" y="2488"/>
                  </a:cubicBezTo>
                  <a:cubicBezTo>
                    <a:pt x="10469" y="2317"/>
                    <a:pt x="10306" y="2179"/>
                    <a:pt x="10147" y="2179"/>
                  </a:cubicBezTo>
                  <a:close/>
                  <a:moveTo>
                    <a:pt x="10848" y="2179"/>
                  </a:moveTo>
                  <a:cubicBezTo>
                    <a:pt x="10689" y="2179"/>
                    <a:pt x="10595" y="2317"/>
                    <a:pt x="10637" y="2488"/>
                  </a:cubicBezTo>
                  <a:cubicBezTo>
                    <a:pt x="10680" y="2660"/>
                    <a:pt x="10844" y="2800"/>
                    <a:pt x="11006" y="2800"/>
                  </a:cubicBezTo>
                  <a:cubicBezTo>
                    <a:pt x="11166" y="2800"/>
                    <a:pt x="11261" y="2660"/>
                    <a:pt x="11216" y="2488"/>
                  </a:cubicBezTo>
                  <a:cubicBezTo>
                    <a:pt x="11172" y="2317"/>
                    <a:pt x="11007" y="2179"/>
                    <a:pt x="10848" y="2179"/>
                  </a:cubicBezTo>
                  <a:close/>
                  <a:moveTo>
                    <a:pt x="11550" y="2179"/>
                  </a:moveTo>
                  <a:cubicBezTo>
                    <a:pt x="11390" y="2179"/>
                    <a:pt x="11297" y="2317"/>
                    <a:pt x="11342" y="2488"/>
                  </a:cubicBezTo>
                  <a:cubicBezTo>
                    <a:pt x="11386" y="2660"/>
                    <a:pt x="11553" y="2800"/>
                    <a:pt x="11714" y="2800"/>
                  </a:cubicBezTo>
                  <a:cubicBezTo>
                    <a:pt x="11874" y="2800"/>
                    <a:pt x="11967" y="2660"/>
                    <a:pt x="11921" y="2488"/>
                  </a:cubicBezTo>
                  <a:cubicBezTo>
                    <a:pt x="11875" y="2317"/>
                    <a:pt x="11709" y="2179"/>
                    <a:pt x="11550" y="2179"/>
                  </a:cubicBezTo>
                  <a:close/>
                  <a:moveTo>
                    <a:pt x="12262" y="2179"/>
                  </a:moveTo>
                  <a:cubicBezTo>
                    <a:pt x="12103" y="2179"/>
                    <a:pt x="12012" y="2317"/>
                    <a:pt x="12058" y="2488"/>
                  </a:cubicBezTo>
                  <a:cubicBezTo>
                    <a:pt x="12105" y="2660"/>
                    <a:pt x="12273" y="2800"/>
                    <a:pt x="12434" y="2800"/>
                  </a:cubicBezTo>
                  <a:cubicBezTo>
                    <a:pt x="12595" y="2800"/>
                    <a:pt x="12686" y="2660"/>
                    <a:pt x="12637" y="2488"/>
                  </a:cubicBezTo>
                  <a:cubicBezTo>
                    <a:pt x="12589" y="2317"/>
                    <a:pt x="12422" y="2179"/>
                    <a:pt x="12262" y="2179"/>
                  </a:cubicBezTo>
                  <a:close/>
                  <a:moveTo>
                    <a:pt x="12963" y="2179"/>
                  </a:moveTo>
                  <a:cubicBezTo>
                    <a:pt x="12804" y="2179"/>
                    <a:pt x="12715" y="2317"/>
                    <a:pt x="12763" y="2488"/>
                  </a:cubicBezTo>
                  <a:cubicBezTo>
                    <a:pt x="12812" y="2660"/>
                    <a:pt x="12981" y="2800"/>
                    <a:pt x="13141" y="2800"/>
                  </a:cubicBezTo>
                  <a:cubicBezTo>
                    <a:pt x="13303" y="2800"/>
                    <a:pt x="13392" y="2660"/>
                    <a:pt x="13342" y="2488"/>
                  </a:cubicBezTo>
                  <a:cubicBezTo>
                    <a:pt x="13292" y="2317"/>
                    <a:pt x="13123" y="2179"/>
                    <a:pt x="12963" y="2179"/>
                  </a:cubicBezTo>
                  <a:close/>
                  <a:moveTo>
                    <a:pt x="13677" y="2179"/>
                  </a:moveTo>
                  <a:cubicBezTo>
                    <a:pt x="13517" y="2179"/>
                    <a:pt x="13429" y="2317"/>
                    <a:pt x="13480" y="2488"/>
                  </a:cubicBezTo>
                  <a:cubicBezTo>
                    <a:pt x="13530" y="2660"/>
                    <a:pt x="13701" y="2800"/>
                    <a:pt x="13862" y="2800"/>
                  </a:cubicBezTo>
                  <a:cubicBezTo>
                    <a:pt x="14023" y="2800"/>
                    <a:pt x="14110" y="2660"/>
                    <a:pt x="14058" y="2488"/>
                  </a:cubicBezTo>
                  <a:cubicBezTo>
                    <a:pt x="14006" y="2317"/>
                    <a:pt x="13836" y="2179"/>
                    <a:pt x="13677" y="2179"/>
                  </a:cubicBezTo>
                  <a:close/>
                  <a:moveTo>
                    <a:pt x="14378" y="2179"/>
                  </a:moveTo>
                  <a:cubicBezTo>
                    <a:pt x="14219" y="2179"/>
                    <a:pt x="14132" y="2317"/>
                    <a:pt x="14184" y="2488"/>
                  </a:cubicBezTo>
                  <a:cubicBezTo>
                    <a:pt x="14236" y="2660"/>
                    <a:pt x="14409" y="2800"/>
                    <a:pt x="14570" y="2800"/>
                  </a:cubicBezTo>
                  <a:cubicBezTo>
                    <a:pt x="14731" y="2800"/>
                    <a:pt x="14817" y="2660"/>
                    <a:pt x="14763" y="2488"/>
                  </a:cubicBezTo>
                  <a:cubicBezTo>
                    <a:pt x="14710" y="2317"/>
                    <a:pt x="14538" y="2179"/>
                    <a:pt x="14378" y="2179"/>
                  </a:cubicBezTo>
                  <a:close/>
                  <a:moveTo>
                    <a:pt x="15080" y="2179"/>
                  </a:moveTo>
                  <a:cubicBezTo>
                    <a:pt x="14920" y="2179"/>
                    <a:pt x="14835" y="2317"/>
                    <a:pt x="14889" y="2488"/>
                  </a:cubicBezTo>
                  <a:cubicBezTo>
                    <a:pt x="14943" y="2660"/>
                    <a:pt x="15117" y="2800"/>
                    <a:pt x="15278" y="2800"/>
                  </a:cubicBezTo>
                  <a:cubicBezTo>
                    <a:pt x="15439" y="2800"/>
                    <a:pt x="15524" y="2660"/>
                    <a:pt x="15468" y="2488"/>
                  </a:cubicBezTo>
                  <a:cubicBezTo>
                    <a:pt x="15412" y="2317"/>
                    <a:pt x="15239" y="2179"/>
                    <a:pt x="15080" y="2179"/>
                  </a:cubicBezTo>
                  <a:close/>
                  <a:moveTo>
                    <a:pt x="15793" y="2179"/>
                  </a:moveTo>
                  <a:cubicBezTo>
                    <a:pt x="15634" y="2179"/>
                    <a:pt x="15550" y="2317"/>
                    <a:pt x="15606" y="2488"/>
                  </a:cubicBezTo>
                  <a:cubicBezTo>
                    <a:pt x="15662" y="2660"/>
                    <a:pt x="15838" y="2800"/>
                    <a:pt x="15998" y="2800"/>
                  </a:cubicBezTo>
                  <a:cubicBezTo>
                    <a:pt x="16159" y="2800"/>
                    <a:pt x="16243" y="2660"/>
                    <a:pt x="16185" y="2488"/>
                  </a:cubicBezTo>
                  <a:cubicBezTo>
                    <a:pt x="16128" y="2317"/>
                    <a:pt x="15952" y="2179"/>
                    <a:pt x="15793" y="2179"/>
                  </a:cubicBezTo>
                  <a:close/>
                  <a:moveTo>
                    <a:pt x="16495" y="2179"/>
                  </a:moveTo>
                  <a:cubicBezTo>
                    <a:pt x="16335" y="2179"/>
                    <a:pt x="16253" y="2317"/>
                    <a:pt x="16311" y="2488"/>
                  </a:cubicBezTo>
                  <a:cubicBezTo>
                    <a:pt x="16369" y="2660"/>
                    <a:pt x="16546" y="2800"/>
                    <a:pt x="16707" y="2800"/>
                  </a:cubicBezTo>
                  <a:cubicBezTo>
                    <a:pt x="16867" y="2800"/>
                    <a:pt x="16949" y="2660"/>
                    <a:pt x="16890" y="2488"/>
                  </a:cubicBezTo>
                  <a:cubicBezTo>
                    <a:pt x="16830" y="2317"/>
                    <a:pt x="16654" y="2179"/>
                    <a:pt x="16495" y="2179"/>
                  </a:cubicBezTo>
                  <a:close/>
                  <a:moveTo>
                    <a:pt x="17208" y="2179"/>
                  </a:moveTo>
                  <a:cubicBezTo>
                    <a:pt x="17049" y="2179"/>
                    <a:pt x="16968" y="2317"/>
                    <a:pt x="17027" y="2488"/>
                  </a:cubicBezTo>
                  <a:cubicBezTo>
                    <a:pt x="17087" y="2660"/>
                    <a:pt x="17267" y="2800"/>
                    <a:pt x="17427" y="2800"/>
                  </a:cubicBezTo>
                  <a:cubicBezTo>
                    <a:pt x="17588" y="2800"/>
                    <a:pt x="17668" y="2660"/>
                    <a:pt x="17607" y="2488"/>
                  </a:cubicBezTo>
                  <a:cubicBezTo>
                    <a:pt x="17545" y="2317"/>
                    <a:pt x="17367" y="2179"/>
                    <a:pt x="17208" y="2179"/>
                  </a:cubicBezTo>
                  <a:close/>
                  <a:moveTo>
                    <a:pt x="17909" y="2179"/>
                  </a:moveTo>
                  <a:cubicBezTo>
                    <a:pt x="17751" y="2179"/>
                    <a:pt x="17671" y="2317"/>
                    <a:pt x="17732" y="2488"/>
                  </a:cubicBezTo>
                  <a:cubicBezTo>
                    <a:pt x="17794" y="2660"/>
                    <a:pt x="17975" y="2800"/>
                    <a:pt x="18135" y="2800"/>
                  </a:cubicBezTo>
                  <a:cubicBezTo>
                    <a:pt x="18296" y="2800"/>
                    <a:pt x="18374" y="2660"/>
                    <a:pt x="18311" y="2488"/>
                  </a:cubicBezTo>
                  <a:cubicBezTo>
                    <a:pt x="18248" y="2317"/>
                    <a:pt x="18068" y="2179"/>
                    <a:pt x="17909" y="2179"/>
                  </a:cubicBezTo>
                  <a:close/>
                  <a:moveTo>
                    <a:pt x="18611" y="2179"/>
                  </a:moveTo>
                  <a:cubicBezTo>
                    <a:pt x="18452" y="2179"/>
                    <a:pt x="18374" y="2317"/>
                    <a:pt x="18437" y="2488"/>
                  </a:cubicBezTo>
                  <a:cubicBezTo>
                    <a:pt x="18501" y="2660"/>
                    <a:pt x="18683" y="2800"/>
                    <a:pt x="18844" y="2800"/>
                  </a:cubicBezTo>
                  <a:cubicBezTo>
                    <a:pt x="19004" y="2800"/>
                    <a:pt x="19082" y="2660"/>
                    <a:pt x="19016" y="2488"/>
                  </a:cubicBezTo>
                  <a:cubicBezTo>
                    <a:pt x="18951" y="2317"/>
                    <a:pt x="18770" y="2179"/>
                    <a:pt x="18611" y="2179"/>
                  </a:cubicBezTo>
                  <a:close/>
                  <a:moveTo>
                    <a:pt x="19324" y="2179"/>
                  </a:moveTo>
                  <a:cubicBezTo>
                    <a:pt x="19165" y="2179"/>
                    <a:pt x="19089" y="2317"/>
                    <a:pt x="19154" y="2488"/>
                  </a:cubicBezTo>
                  <a:cubicBezTo>
                    <a:pt x="19220" y="2660"/>
                    <a:pt x="19403" y="2800"/>
                    <a:pt x="19564" y="2800"/>
                  </a:cubicBezTo>
                  <a:cubicBezTo>
                    <a:pt x="19724" y="2800"/>
                    <a:pt x="19800" y="2660"/>
                    <a:pt x="19733" y="2488"/>
                  </a:cubicBezTo>
                  <a:cubicBezTo>
                    <a:pt x="19666" y="2317"/>
                    <a:pt x="19483" y="2179"/>
                    <a:pt x="19324" y="2179"/>
                  </a:cubicBezTo>
                  <a:close/>
                  <a:moveTo>
                    <a:pt x="20026" y="2179"/>
                  </a:moveTo>
                  <a:cubicBezTo>
                    <a:pt x="19867" y="2179"/>
                    <a:pt x="19792" y="2317"/>
                    <a:pt x="19859" y="2488"/>
                  </a:cubicBezTo>
                  <a:cubicBezTo>
                    <a:pt x="19927" y="2660"/>
                    <a:pt x="20112" y="2800"/>
                    <a:pt x="20273" y="2800"/>
                  </a:cubicBezTo>
                  <a:cubicBezTo>
                    <a:pt x="20434" y="2800"/>
                    <a:pt x="20507" y="2660"/>
                    <a:pt x="20438" y="2488"/>
                  </a:cubicBezTo>
                  <a:cubicBezTo>
                    <a:pt x="20369" y="2317"/>
                    <a:pt x="20185" y="2179"/>
                    <a:pt x="20026" y="2179"/>
                  </a:cubicBezTo>
                  <a:close/>
                  <a:moveTo>
                    <a:pt x="3187" y="2947"/>
                  </a:moveTo>
                  <a:cubicBezTo>
                    <a:pt x="3026" y="2947"/>
                    <a:pt x="2913" y="3089"/>
                    <a:pt x="2935" y="3264"/>
                  </a:cubicBezTo>
                  <a:cubicBezTo>
                    <a:pt x="2958" y="3440"/>
                    <a:pt x="3108" y="3584"/>
                    <a:pt x="3271" y="3584"/>
                  </a:cubicBezTo>
                  <a:cubicBezTo>
                    <a:pt x="3433" y="3584"/>
                    <a:pt x="3546" y="3440"/>
                    <a:pt x="3521" y="3264"/>
                  </a:cubicBezTo>
                  <a:cubicBezTo>
                    <a:pt x="3498" y="3089"/>
                    <a:pt x="3348" y="2947"/>
                    <a:pt x="3187" y="2947"/>
                  </a:cubicBezTo>
                  <a:close/>
                  <a:moveTo>
                    <a:pt x="3899" y="2947"/>
                  </a:moveTo>
                  <a:cubicBezTo>
                    <a:pt x="3738" y="2947"/>
                    <a:pt x="3627" y="3089"/>
                    <a:pt x="3651" y="3264"/>
                  </a:cubicBezTo>
                  <a:cubicBezTo>
                    <a:pt x="3676" y="3440"/>
                    <a:pt x="3827" y="3584"/>
                    <a:pt x="3990" y="3584"/>
                  </a:cubicBezTo>
                  <a:cubicBezTo>
                    <a:pt x="4152" y="3584"/>
                    <a:pt x="4263" y="3440"/>
                    <a:pt x="4237" y="3264"/>
                  </a:cubicBezTo>
                  <a:cubicBezTo>
                    <a:pt x="4212" y="3089"/>
                    <a:pt x="4060" y="2947"/>
                    <a:pt x="3899" y="2947"/>
                  </a:cubicBezTo>
                  <a:close/>
                  <a:moveTo>
                    <a:pt x="4612" y="2947"/>
                  </a:moveTo>
                  <a:cubicBezTo>
                    <a:pt x="4450" y="2947"/>
                    <a:pt x="4341" y="3089"/>
                    <a:pt x="4367" y="3264"/>
                  </a:cubicBezTo>
                  <a:cubicBezTo>
                    <a:pt x="4394" y="3440"/>
                    <a:pt x="4546" y="3584"/>
                    <a:pt x="4709" y="3584"/>
                  </a:cubicBezTo>
                  <a:cubicBezTo>
                    <a:pt x="4872" y="3584"/>
                    <a:pt x="4981" y="3440"/>
                    <a:pt x="4954" y="3264"/>
                  </a:cubicBezTo>
                  <a:cubicBezTo>
                    <a:pt x="4926" y="3089"/>
                    <a:pt x="4773" y="2947"/>
                    <a:pt x="4612" y="2947"/>
                  </a:cubicBezTo>
                  <a:close/>
                  <a:moveTo>
                    <a:pt x="5325" y="2947"/>
                  </a:moveTo>
                  <a:cubicBezTo>
                    <a:pt x="5163" y="2947"/>
                    <a:pt x="5055" y="3089"/>
                    <a:pt x="5083" y="3264"/>
                  </a:cubicBezTo>
                  <a:cubicBezTo>
                    <a:pt x="5112" y="3440"/>
                    <a:pt x="5266" y="3584"/>
                    <a:pt x="5429" y="3584"/>
                  </a:cubicBezTo>
                  <a:cubicBezTo>
                    <a:pt x="5592" y="3584"/>
                    <a:pt x="5699" y="3440"/>
                    <a:pt x="5669" y="3264"/>
                  </a:cubicBezTo>
                  <a:cubicBezTo>
                    <a:pt x="5640" y="3089"/>
                    <a:pt x="5485" y="2947"/>
                    <a:pt x="5325" y="2947"/>
                  </a:cubicBezTo>
                  <a:close/>
                  <a:moveTo>
                    <a:pt x="6037" y="2947"/>
                  </a:moveTo>
                  <a:cubicBezTo>
                    <a:pt x="5876" y="2947"/>
                    <a:pt x="5770" y="3089"/>
                    <a:pt x="5800" y="3264"/>
                  </a:cubicBezTo>
                  <a:cubicBezTo>
                    <a:pt x="5830" y="3440"/>
                    <a:pt x="5986" y="3584"/>
                    <a:pt x="6149" y="3584"/>
                  </a:cubicBezTo>
                  <a:cubicBezTo>
                    <a:pt x="6311" y="3584"/>
                    <a:pt x="6417" y="3440"/>
                    <a:pt x="6385" y="3264"/>
                  </a:cubicBezTo>
                  <a:cubicBezTo>
                    <a:pt x="6354" y="3089"/>
                    <a:pt x="6198" y="2947"/>
                    <a:pt x="6037" y="2947"/>
                  </a:cubicBezTo>
                  <a:close/>
                  <a:moveTo>
                    <a:pt x="6750" y="2947"/>
                  </a:moveTo>
                  <a:cubicBezTo>
                    <a:pt x="6589" y="2947"/>
                    <a:pt x="6484" y="3089"/>
                    <a:pt x="6516" y="3264"/>
                  </a:cubicBezTo>
                  <a:cubicBezTo>
                    <a:pt x="6548" y="3440"/>
                    <a:pt x="6706" y="3584"/>
                    <a:pt x="6869" y="3584"/>
                  </a:cubicBezTo>
                  <a:cubicBezTo>
                    <a:pt x="7032" y="3584"/>
                    <a:pt x="7136" y="3440"/>
                    <a:pt x="7102" y="3264"/>
                  </a:cubicBezTo>
                  <a:cubicBezTo>
                    <a:pt x="7068" y="3089"/>
                    <a:pt x="6911" y="2947"/>
                    <a:pt x="6750" y="2947"/>
                  </a:cubicBezTo>
                  <a:close/>
                  <a:moveTo>
                    <a:pt x="7474" y="2947"/>
                  </a:moveTo>
                  <a:cubicBezTo>
                    <a:pt x="7313" y="2947"/>
                    <a:pt x="7210" y="3089"/>
                    <a:pt x="7244" y="3264"/>
                  </a:cubicBezTo>
                  <a:cubicBezTo>
                    <a:pt x="7278" y="3440"/>
                    <a:pt x="7438" y="3584"/>
                    <a:pt x="7600" y="3584"/>
                  </a:cubicBezTo>
                  <a:cubicBezTo>
                    <a:pt x="7763" y="3584"/>
                    <a:pt x="7865" y="3440"/>
                    <a:pt x="7829" y="3264"/>
                  </a:cubicBezTo>
                  <a:cubicBezTo>
                    <a:pt x="7794" y="3089"/>
                    <a:pt x="7635" y="2947"/>
                    <a:pt x="7474" y="2947"/>
                  </a:cubicBezTo>
                  <a:close/>
                  <a:moveTo>
                    <a:pt x="8187" y="2947"/>
                  </a:moveTo>
                  <a:cubicBezTo>
                    <a:pt x="8026" y="2947"/>
                    <a:pt x="7924" y="3089"/>
                    <a:pt x="7960" y="3264"/>
                  </a:cubicBezTo>
                  <a:cubicBezTo>
                    <a:pt x="7996" y="3440"/>
                    <a:pt x="8157" y="3584"/>
                    <a:pt x="8320" y="3584"/>
                  </a:cubicBezTo>
                  <a:cubicBezTo>
                    <a:pt x="8482" y="3584"/>
                    <a:pt x="8583" y="3440"/>
                    <a:pt x="8546" y="3264"/>
                  </a:cubicBezTo>
                  <a:cubicBezTo>
                    <a:pt x="8508" y="3089"/>
                    <a:pt x="8348" y="2947"/>
                    <a:pt x="8187" y="2947"/>
                  </a:cubicBezTo>
                  <a:close/>
                  <a:moveTo>
                    <a:pt x="8899" y="2947"/>
                  </a:moveTo>
                  <a:cubicBezTo>
                    <a:pt x="8738" y="2947"/>
                    <a:pt x="8638" y="3089"/>
                    <a:pt x="8676" y="3264"/>
                  </a:cubicBezTo>
                  <a:cubicBezTo>
                    <a:pt x="8714" y="3440"/>
                    <a:pt x="8877" y="3584"/>
                    <a:pt x="9039" y="3584"/>
                  </a:cubicBezTo>
                  <a:cubicBezTo>
                    <a:pt x="9202" y="3584"/>
                    <a:pt x="9302" y="3440"/>
                    <a:pt x="9262" y="3264"/>
                  </a:cubicBezTo>
                  <a:cubicBezTo>
                    <a:pt x="9223" y="3089"/>
                    <a:pt x="9060" y="2947"/>
                    <a:pt x="8899" y="2947"/>
                  </a:cubicBezTo>
                  <a:close/>
                  <a:moveTo>
                    <a:pt x="9612" y="2947"/>
                  </a:moveTo>
                  <a:cubicBezTo>
                    <a:pt x="9451" y="2947"/>
                    <a:pt x="9353" y="3089"/>
                    <a:pt x="9392" y="3264"/>
                  </a:cubicBezTo>
                  <a:cubicBezTo>
                    <a:pt x="9432" y="3440"/>
                    <a:pt x="9597" y="3584"/>
                    <a:pt x="9759" y="3584"/>
                  </a:cubicBezTo>
                  <a:cubicBezTo>
                    <a:pt x="9922" y="3584"/>
                    <a:pt x="10019" y="3440"/>
                    <a:pt x="9978" y="3264"/>
                  </a:cubicBezTo>
                  <a:cubicBezTo>
                    <a:pt x="9936" y="3089"/>
                    <a:pt x="9773" y="2947"/>
                    <a:pt x="9612" y="2947"/>
                  </a:cubicBezTo>
                  <a:close/>
                  <a:moveTo>
                    <a:pt x="10325" y="2947"/>
                  </a:moveTo>
                  <a:cubicBezTo>
                    <a:pt x="10164" y="2947"/>
                    <a:pt x="10067" y="3089"/>
                    <a:pt x="10109" y="3264"/>
                  </a:cubicBezTo>
                  <a:cubicBezTo>
                    <a:pt x="10151" y="3440"/>
                    <a:pt x="10316" y="3584"/>
                    <a:pt x="10479" y="3584"/>
                  </a:cubicBezTo>
                  <a:cubicBezTo>
                    <a:pt x="10642" y="3584"/>
                    <a:pt x="10738" y="3440"/>
                    <a:pt x="10694" y="3264"/>
                  </a:cubicBezTo>
                  <a:cubicBezTo>
                    <a:pt x="10651" y="3089"/>
                    <a:pt x="10486" y="2947"/>
                    <a:pt x="10325" y="2947"/>
                  </a:cubicBezTo>
                  <a:close/>
                  <a:moveTo>
                    <a:pt x="11038" y="2947"/>
                  </a:moveTo>
                  <a:cubicBezTo>
                    <a:pt x="10876" y="2947"/>
                    <a:pt x="10782" y="3089"/>
                    <a:pt x="10825" y="3264"/>
                  </a:cubicBezTo>
                  <a:cubicBezTo>
                    <a:pt x="10869" y="3440"/>
                    <a:pt x="11036" y="3584"/>
                    <a:pt x="11199" y="3584"/>
                  </a:cubicBezTo>
                  <a:cubicBezTo>
                    <a:pt x="11362" y="3584"/>
                    <a:pt x="11456" y="3440"/>
                    <a:pt x="11411" y="3264"/>
                  </a:cubicBezTo>
                  <a:cubicBezTo>
                    <a:pt x="11366" y="3089"/>
                    <a:pt x="11199" y="2947"/>
                    <a:pt x="11038" y="2947"/>
                  </a:cubicBezTo>
                  <a:close/>
                  <a:moveTo>
                    <a:pt x="11751" y="2947"/>
                  </a:moveTo>
                  <a:cubicBezTo>
                    <a:pt x="11590" y="2947"/>
                    <a:pt x="11496" y="3089"/>
                    <a:pt x="11541" y="3264"/>
                  </a:cubicBezTo>
                  <a:cubicBezTo>
                    <a:pt x="11587" y="3440"/>
                    <a:pt x="11756" y="3584"/>
                    <a:pt x="11919" y="3584"/>
                  </a:cubicBezTo>
                  <a:cubicBezTo>
                    <a:pt x="12081" y="3584"/>
                    <a:pt x="12175" y="3440"/>
                    <a:pt x="12128" y="3264"/>
                  </a:cubicBezTo>
                  <a:cubicBezTo>
                    <a:pt x="12081" y="3089"/>
                    <a:pt x="11912" y="2947"/>
                    <a:pt x="11751" y="2947"/>
                  </a:cubicBezTo>
                  <a:close/>
                  <a:moveTo>
                    <a:pt x="12475" y="2947"/>
                  </a:moveTo>
                  <a:cubicBezTo>
                    <a:pt x="12314" y="2947"/>
                    <a:pt x="12222" y="3089"/>
                    <a:pt x="12270" y="3264"/>
                  </a:cubicBezTo>
                  <a:cubicBezTo>
                    <a:pt x="12317" y="3440"/>
                    <a:pt x="12488" y="3584"/>
                    <a:pt x="12651" y="3584"/>
                  </a:cubicBezTo>
                  <a:cubicBezTo>
                    <a:pt x="12813" y="3584"/>
                    <a:pt x="12905" y="3440"/>
                    <a:pt x="12856" y="3264"/>
                  </a:cubicBezTo>
                  <a:cubicBezTo>
                    <a:pt x="12807" y="3089"/>
                    <a:pt x="12636" y="2947"/>
                    <a:pt x="12475" y="2947"/>
                  </a:cubicBezTo>
                  <a:close/>
                  <a:moveTo>
                    <a:pt x="13188" y="2947"/>
                  </a:moveTo>
                  <a:cubicBezTo>
                    <a:pt x="13027" y="2947"/>
                    <a:pt x="12937" y="3089"/>
                    <a:pt x="12986" y="3264"/>
                  </a:cubicBezTo>
                  <a:cubicBezTo>
                    <a:pt x="13036" y="3440"/>
                    <a:pt x="13208" y="3584"/>
                    <a:pt x="13371" y="3584"/>
                  </a:cubicBezTo>
                  <a:cubicBezTo>
                    <a:pt x="13534" y="3584"/>
                    <a:pt x="13623" y="3440"/>
                    <a:pt x="13572" y="3264"/>
                  </a:cubicBezTo>
                  <a:cubicBezTo>
                    <a:pt x="13521" y="3089"/>
                    <a:pt x="13350" y="2947"/>
                    <a:pt x="13188" y="2947"/>
                  </a:cubicBezTo>
                  <a:close/>
                  <a:moveTo>
                    <a:pt x="13901" y="2947"/>
                  </a:moveTo>
                  <a:cubicBezTo>
                    <a:pt x="13740" y="2947"/>
                    <a:pt x="13652" y="3089"/>
                    <a:pt x="13703" y="3264"/>
                  </a:cubicBezTo>
                  <a:cubicBezTo>
                    <a:pt x="13755" y="3440"/>
                    <a:pt x="13928" y="3584"/>
                    <a:pt x="14091" y="3584"/>
                  </a:cubicBezTo>
                  <a:cubicBezTo>
                    <a:pt x="14254" y="3584"/>
                    <a:pt x="14342" y="3440"/>
                    <a:pt x="14288" y="3264"/>
                  </a:cubicBezTo>
                  <a:cubicBezTo>
                    <a:pt x="14235" y="3089"/>
                    <a:pt x="14063" y="2947"/>
                    <a:pt x="13901" y="2947"/>
                  </a:cubicBezTo>
                  <a:close/>
                  <a:moveTo>
                    <a:pt x="14615" y="2947"/>
                  </a:moveTo>
                  <a:cubicBezTo>
                    <a:pt x="14454" y="2947"/>
                    <a:pt x="14366" y="3089"/>
                    <a:pt x="14420" y="3264"/>
                  </a:cubicBezTo>
                  <a:cubicBezTo>
                    <a:pt x="14473" y="3440"/>
                    <a:pt x="14648" y="3584"/>
                    <a:pt x="14811" y="3584"/>
                  </a:cubicBezTo>
                  <a:cubicBezTo>
                    <a:pt x="14974" y="3584"/>
                    <a:pt x="15061" y="3440"/>
                    <a:pt x="15006" y="3264"/>
                  </a:cubicBezTo>
                  <a:cubicBezTo>
                    <a:pt x="14951" y="3089"/>
                    <a:pt x="14776" y="2947"/>
                    <a:pt x="14615" y="2947"/>
                  </a:cubicBezTo>
                  <a:close/>
                  <a:moveTo>
                    <a:pt x="15328" y="2947"/>
                  </a:moveTo>
                  <a:cubicBezTo>
                    <a:pt x="15167" y="2947"/>
                    <a:pt x="15081" y="3089"/>
                    <a:pt x="15136" y="3264"/>
                  </a:cubicBezTo>
                  <a:cubicBezTo>
                    <a:pt x="15192" y="3440"/>
                    <a:pt x="15368" y="3584"/>
                    <a:pt x="15531" y="3584"/>
                  </a:cubicBezTo>
                  <a:cubicBezTo>
                    <a:pt x="15694" y="3584"/>
                    <a:pt x="15779" y="3440"/>
                    <a:pt x="15722" y="3264"/>
                  </a:cubicBezTo>
                  <a:cubicBezTo>
                    <a:pt x="15665" y="3089"/>
                    <a:pt x="15489" y="2947"/>
                    <a:pt x="15328" y="2947"/>
                  </a:cubicBezTo>
                  <a:close/>
                  <a:moveTo>
                    <a:pt x="16041" y="2947"/>
                  </a:moveTo>
                  <a:cubicBezTo>
                    <a:pt x="15880" y="2947"/>
                    <a:pt x="15795" y="3089"/>
                    <a:pt x="15853" y="3264"/>
                  </a:cubicBezTo>
                  <a:cubicBezTo>
                    <a:pt x="15910" y="3440"/>
                    <a:pt x="16089" y="3584"/>
                    <a:pt x="16252" y="3584"/>
                  </a:cubicBezTo>
                  <a:cubicBezTo>
                    <a:pt x="16414" y="3584"/>
                    <a:pt x="16498" y="3440"/>
                    <a:pt x="16439" y="3264"/>
                  </a:cubicBezTo>
                  <a:cubicBezTo>
                    <a:pt x="16380" y="3089"/>
                    <a:pt x="16202" y="2947"/>
                    <a:pt x="16041" y="2947"/>
                  </a:cubicBezTo>
                  <a:close/>
                  <a:moveTo>
                    <a:pt x="16754" y="2947"/>
                  </a:moveTo>
                  <a:cubicBezTo>
                    <a:pt x="16593" y="2947"/>
                    <a:pt x="16510" y="3089"/>
                    <a:pt x="16569" y="3264"/>
                  </a:cubicBezTo>
                  <a:cubicBezTo>
                    <a:pt x="16629" y="3440"/>
                    <a:pt x="16809" y="3584"/>
                    <a:pt x="16971" y="3584"/>
                  </a:cubicBezTo>
                  <a:cubicBezTo>
                    <a:pt x="17134" y="3584"/>
                    <a:pt x="17216" y="3440"/>
                    <a:pt x="17155" y="3264"/>
                  </a:cubicBezTo>
                  <a:cubicBezTo>
                    <a:pt x="17094" y="3089"/>
                    <a:pt x="16915" y="2947"/>
                    <a:pt x="16754" y="2947"/>
                  </a:cubicBezTo>
                  <a:close/>
                  <a:moveTo>
                    <a:pt x="17467" y="2947"/>
                  </a:moveTo>
                  <a:cubicBezTo>
                    <a:pt x="17307" y="2947"/>
                    <a:pt x="17225" y="3089"/>
                    <a:pt x="17286" y="3264"/>
                  </a:cubicBezTo>
                  <a:cubicBezTo>
                    <a:pt x="17347" y="3440"/>
                    <a:pt x="17529" y="3584"/>
                    <a:pt x="17692" y="3584"/>
                  </a:cubicBezTo>
                  <a:cubicBezTo>
                    <a:pt x="17854" y="3584"/>
                    <a:pt x="17935" y="3440"/>
                    <a:pt x="17872" y="3264"/>
                  </a:cubicBezTo>
                  <a:cubicBezTo>
                    <a:pt x="17809" y="3089"/>
                    <a:pt x="17628" y="2947"/>
                    <a:pt x="17467" y="2947"/>
                  </a:cubicBezTo>
                  <a:close/>
                  <a:moveTo>
                    <a:pt x="18180" y="2947"/>
                  </a:moveTo>
                  <a:cubicBezTo>
                    <a:pt x="18020" y="2947"/>
                    <a:pt x="17940" y="3089"/>
                    <a:pt x="18003" y="3264"/>
                  </a:cubicBezTo>
                  <a:cubicBezTo>
                    <a:pt x="18066" y="3440"/>
                    <a:pt x="18250" y="3584"/>
                    <a:pt x="18412" y="3584"/>
                  </a:cubicBezTo>
                  <a:cubicBezTo>
                    <a:pt x="18575" y="3584"/>
                    <a:pt x="18654" y="3440"/>
                    <a:pt x="18589" y="3264"/>
                  </a:cubicBezTo>
                  <a:cubicBezTo>
                    <a:pt x="18524" y="3089"/>
                    <a:pt x="18341" y="2947"/>
                    <a:pt x="18180" y="2947"/>
                  </a:cubicBezTo>
                  <a:close/>
                  <a:moveTo>
                    <a:pt x="18894" y="2947"/>
                  </a:moveTo>
                  <a:cubicBezTo>
                    <a:pt x="18733" y="2947"/>
                    <a:pt x="18655" y="3089"/>
                    <a:pt x="18719" y="3264"/>
                  </a:cubicBezTo>
                  <a:cubicBezTo>
                    <a:pt x="18785" y="3440"/>
                    <a:pt x="18970" y="3584"/>
                    <a:pt x="19132" y="3584"/>
                  </a:cubicBezTo>
                  <a:cubicBezTo>
                    <a:pt x="19295" y="3584"/>
                    <a:pt x="19372" y="3440"/>
                    <a:pt x="19306" y="3264"/>
                  </a:cubicBezTo>
                  <a:cubicBezTo>
                    <a:pt x="19239" y="3089"/>
                    <a:pt x="19055" y="2947"/>
                    <a:pt x="18894" y="2947"/>
                  </a:cubicBezTo>
                  <a:close/>
                  <a:moveTo>
                    <a:pt x="19619" y="2947"/>
                  </a:moveTo>
                  <a:cubicBezTo>
                    <a:pt x="19458" y="2947"/>
                    <a:pt x="19381" y="3089"/>
                    <a:pt x="19448" y="3264"/>
                  </a:cubicBezTo>
                  <a:cubicBezTo>
                    <a:pt x="19515" y="3440"/>
                    <a:pt x="19702" y="3584"/>
                    <a:pt x="19864" y="3584"/>
                  </a:cubicBezTo>
                  <a:cubicBezTo>
                    <a:pt x="20027" y="3584"/>
                    <a:pt x="20103" y="3440"/>
                    <a:pt x="20034" y="3264"/>
                  </a:cubicBezTo>
                  <a:cubicBezTo>
                    <a:pt x="19965" y="3089"/>
                    <a:pt x="19779" y="2947"/>
                    <a:pt x="19619" y="2947"/>
                  </a:cubicBezTo>
                  <a:close/>
                  <a:moveTo>
                    <a:pt x="3283" y="3715"/>
                  </a:moveTo>
                  <a:cubicBezTo>
                    <a:pt x="3120" y="3715"/>
                    <a:pt x="3006" y="3860"/>
                    <a:pt x="3029" y="4039"/>
                  </a:cubicBezTo>
                  <a:cubicBezTo>
                    <a:pt x="3052" y="4220"/>
                    <a:pt x="3205" y="4367"/>
                    <a:pt x="3369" y="4367"/>
                  </a:cubicBezTo>
                  <a:cubicBezTo>
                    <a:pt x="3534" y="4367"/>
                    <a:pt x="3647" y="4220"/>
                    <a:pt x="3623" y="4039"/>
                  </a:cubicBezTo>
                  <a:cubicBezTo>
                    <a:pt x="3598" y="3860"/>
                    <a:pt x="3446" y="3715"/>
                    <a:pt x="3283" y="3715"/>
                  </a:cubicBezTo>
                  <a:close/>
                  <a:moveTo>
                    <a:pt x="4007" y="3715"/>
                  </a:moveTo>
                  <a:cubicBezTo>
                    <a:pt x="3844" y="3715"/>
                    <a:pt x="3732" y="3860"/>
                    <a:pt x="3757" y="4039"/>
                  </a:cubicBezTo>
                  <a:cubicBezTo>
                    <a:pt x="3782" y="4220"/>
                    <a:pt x="3935" y="4367"/>
                    <a:pt x="4100" y="4367"/>
                  </a:cubicBezTo>
                  <a:cubicBezTo>
                    <a:pt x="4265" y="4367"/>
                    <a:pt x="4376" y="4220"/>
                    <a:pt x="4350" y="4039"/>
                  </a:cubicBezTo>
                  <a:cubicBezTo>
                    <a:pt x="4323" y="3860"/>
                    <a:pt x="4170" y="3715"/>
                    <a:pt x="4007" y="3715"/>
                  </a:cubicBezTo>
                  <a:close/>
                  <a:moveTo>
                    <a:pt x="4731" y="3715"/>
                  </a:moveTo>
                  <a:cubicBezTo>
                    <a:pt x="4568" y="3715"/>
                    <a:pt x="4458" y="3860"/>
                    <a:pt x="4485" y="4039"/>
                  </a:cubicBezTo>
                  <a:cubicBezTo>
                    <a:pt x="4512" y="4220"/>
                    <a:pt x="4667" y="4367"/>
                    <a:pt x="4832" y="4367"/>
                  </a:cubicBezTo>
                  <a:cubicBezTo>
                    <a:pt x="4996" y="4367"/>
                    <a:pt x="5106" y="4220"/>
                    <a:pt x="5078" y="4039"/>
                  </a:cubicBezTo>
                  <a:cubicBezTo>
                    <a:pt x="5049" y="3860"/>
                    <a:pt x="4894" y="3715"/>
                    <a:pt x="4731" y="3715"/>
                  </a:cubicBezTo>
                  <a:close/>
                  <a:moveTo>
                    <a:pt x="5456" y="3715"/>
                  </a:moveTo>
                  <a:cubicBezTo>
                    <a:pt x="5292" y="3715"/>
                    <a:pt x="5184" y="3860"/>
                    <a:pt x="5213" y="4039"/>
                  </a:cubicBezTo>
                  <a:cubicBezTo>
                    <a:pt x="5242" y="4220"/>
                    <a:pt x="5399" y="4367"/>
                    <a:pt x="5564" y="4367"/>
                  </a:cubicBezTo>
                  <a:cubicBezTo>
                    <a:pt x="5728" y="4367"/>
                    <a:pt x="5836" y="4220"/>
                    <a:pt x="5806" y="4039"/>
                  </a:cubicBezTo>
                  <a:cubicBezTo>
                    <a:pt x="5775" y="3860"/>
                    <a:pt x="5619" y="3715"/>
                    <a:pt x="5456" y="3715"/>
                  </a:cubicBezTo>
                  <a:close/>
                  <a:moveTo>
                    <a:pt x="6180" y="3715"/>
                  </a:moveTo>
                  <a:cubicBezTo>
                    <a:pt x="6017" y="3715"/>
                    <a:pt x="5910" y="3860"/>
                    <a:pt x="5940" y="4039"/>
                  </a:cubicBezTo>
                  <a:cubicBezTo>
                    <a:pt x="5971" y="4220"/>
                    <a:pt x="6130" y="4367"/>
                    <a:pt x="6295" y="4367"/>
                  </a:cubicBezTo>
                  <a:cubicBezTo>
                    <a:pt x="6459" y="4367"/>
                    <a:pt x="6566" y="4220"/>
                    <a:pt x="6533" y="4039"/>
                  </a:cubicBezTo>
                  <a:cubicBezTo>
                    <a:pt x="6501" y="3860"/>
                    <a:pt x="6343" y="3715"/>
                    <a:pt x="6180" y="3715"/>
                  </a:cubicBezTo>
                  <a:close/>
                  <a:moveTo>
                    <a:pt x="6904" y="3715"/>
                  </a:moveTo>
                  <a:cubicBezTo>
                    <a:pt x="6742" y="3715"/>
                    <a:pt x="6635" y="3860"/>
                    <a:pt x="6668" y="4039"/>
                  </a:cubicBezTo>
                  <a:cubicBezTo>
                    <a:pt x="6701" y="4220"/>
                    <a:pt x="6862" y="4367"/>
                    <a:pt x="7026" y="4367"/>
                  </a:cubicBezTo>
                  <a:cubicBezTo>
                    <a:pt x="7191" y="4367"/>
                    <a:pt x="7296" y="4220"/>
                    <a:pt x="7262" y="4039"/>
                  </a:cubicBezTo>
                  <a:cubicBezTo>
                    <a:pt x="7227" y="3860"/>
                    <a:pt x="7068" y="3715"/>
                    <a:pt x="6904" y="3715"/>
                  </a:cubicBezTo>
                  <a:close/>
                  <a:moveTo>
                    <a:pt x="7629" y="3715"/>
                  </a:moveTo>
                  <a:cubicBezTo>
                    <a:pt x="7466" y="3715"/>
                    <a:pt x="7362" y="3860"/>
                    <a:pt x="7396" y="4039"/>
                  </a:cubicBezTo>
                  <a:cubicBezTo>
                    <a:pt x="7431" y="4220"/>
                    <a:pt x="7593" y="4367"/>
                    <a:pt x="7758" y="4367"/>
                  </a:cubicBezTo>
                  <a:cubicBezTo>
                    <a:pt x="7922" y="4367"/>
                    <a:pt x="8026" y="4220"/>
                    <a:pt x="7989" y="4039"/>
                  </a:cubicBezTo>
                  <a:cubicBezTo>
                    <a:pt x="7953" y="3860"/>
                    <a:pt x="7792" y="3715"/>
                    <a:pt x="7629" y="3715"/>
                  </a:cubicBezTo>
                  <a:close/>
                  <a:moveTo>
                    <a:pt x="8341" y="3715"/>
                  </a:moveTo>
                  <a:cubicBezTo>
                    <a:pt x="8179" y="3715"/>
                    <a:pt x="8076" y="3860"/>
                    <a:pt x="8112" y="4039"/>
                  </a:cubicBezTo>
                  <a:cubicBezTo>
                    <a:pt x="8149" y="4220"/>
                    <a:pt x="8314" y="4367"/>
                    <a:pt x="8478" y="4367"/>
                  </a:cubicBezTo>
                  <a:cubicBezTo>
                    <a:pt x="8643" y="4367"/>
                    <a:pt x="8744" y="4220"/>
                    <a:pt x="8706" y="4039"/>
                  </a:cubicBezTo>
                  <a:cubicBezTo>
                    <a:pt x="8667" y="3860"/>
                    <a:pt x="8504" y="3715"/>
                    <a:pt x="8341" y="3715"/>
                  </a:cubicBezTo>
                  <a:close/>
                  <a:moveTo>
                    <a:pt x="9065" y="3715"/>
                  </a:moveTo>
                  <a:cubicBezTo>
                    <a:pt x="8903" y="3715"/>
                    <a:pt x="8802" y="3860"/>
                    <a:pt x="8841" y="4039"/>
                  </a:cubicBezTo>
                  <a:cubicBezTo>
                    <a:pt x="8880" y="4220"/>
                    <a:pt x="9045" y="4367"/>
                    <a:pt x="9209" y="4367"/>
                  </a:cubicBezTo>
                  <a:cubicBezTo>
                    <a:pt x="9374" y="4367"/>
                    <a:pt x="9474" y="4220"/>
                    <a:pt x="9433" y="4039"/>
                  </a:cubicBezTo>
                  <a:cubicBezTo>
                    <a:pt x="9393" y="3860"/>
                    <a:pt x="9229" y="3715"/>
                    <a:pt x="9065" y="3715"/>
                  </a:cubicBezTo>
                  <a:close/>
                  <a:moveTo>
                    <a:pt x="9790" y="3715"/>
                  </a:moveTo>
                  <a:cubicBezTo>
                    <a:pt x="9627" y="3715"/>
                    <a:pt x="9528" y="3860"/>
                    <a:pt x="9569" y="4039"/>
                  </a:cubicBezTo>
                  <a:cubicBezTo>
                    <a:pt x="9610" y="4220"/>
                    <a:pt x="9776" y="4367"/>
                    <a:pt x="9941" y="4367"/>
                  </a:cubicBezTo>
                  <a:cubicBezTo>
                    <a:pt x="10106" y="4367"/>
                    <a:pt x="10204" y="4220"/>
                    <a:pt x="10161" y="4039"/>
                  </a:cubicBezTo>
                  <a:cubicBezTo>
                    <a:pt x="10119" y="3860"/>
                    <a:pt x="9953" y="3715"/>
                    <a:pt x="9790" y="3715"/>
                  </a:cubicBezTo>
                  <a:close/>
                  <a:moveTo>
                    <a:pt x="10515" y="3715"/>
                  </a:moveTo>
                  <a:cubicBezTo>
                    <a:pt x="10352" y="3715"/>
                    <a:pt x="10254" y="3860"/>
                    <a:pt x="10297" y="4039"/>
                  </a:cubicBezTo>
                  <a:cubicBezTo>
                    <a:pt x="10339" y="4220"/>
                    <a:pt x="10508" y="4367"/>
                    <a:pt x="10673" y="4367"/>
                  </a:cubicBezTo>
                  <a:cubicBezTo>
                    <a:pt x="10837" y="4367"/>
                    <a:pt x="10934" y="4220"/>
                    <a:pt x="10890" y="4039"/>
                  </a:cubicBezTo>
                  <a:cubicBezTo>
                    <a:pt x="10845" y="3860"/>
                    <a:pt x="10678" y="3715"/>
                    <a:pt x="10515" y="3715"/>
                  </a:cubicBezTo>
                  <a:close/>
                  <a:moveTo>
                    <a:pt x="11239" y="3715"/>
                  </a:moveTo>
                  <a:cubicBezTo>
                    <a:pt x="11076" y="3715"/>
                    <a:pt x="10980" y="3860"/>
                    <a:pt x="11025" y="4039"/>
                  </a:cubicBezTo>
                  <a:cubicBezTo>
                    <a:pt x="11070" y="4220"/>
                    <a:pt x="11240" y="4367"/>
                    <a:pt x="11405" y="4367"/>
                  </a:cubicBezTo>
                  <a:cubicBezTo>
                    <a:pt x="11569" y="4367"/>
                    <a:pt x="11665" y="4220"/>
                    <a:pt x="11618" y="4039"/>
                  </a:cubicBezTo>
                  <a:cubicBezTo>
                    <a:pt x="11572" y="3860"/>
                    <a:pt x="11402" y="3715"/>
                    <a:pt x="11239" y="3715"/>
                  </a:cubicBezTo>
                  <a:close/>
                  <a:moveTo>
                    <a:pt x="11964" y="3715"/>
                  </a:moveTo>
                  <a:cubicBezTo>
                    <a:pt x="11801" y="3715"/>
                    <a:pt x="11707" y="3860"/>
                    <a:pt x="11753" y="4039"/>
                  </a:cubicBezTo>
                  <a:cubicBezTo>
                    <a:pt x="11800" y="4220"/>
                    <a:pt x="11972" y="4367"/>
                    <a:pt x="12136" y="4367"/>
                  </a:cubicBezTo>
                  <a:cubicBezTo>
                    <a:pt x="12301" y="4367"/>
                    <a:pt x="12395" y="4220"/>
                    <a:pt x="12346" y="4039"/>
                  </a:cubicBezTo>
                  <a:cubicBezTo>
                    <a:pt x="12298" y="3860"/>
                    <a:pt x="12126" y="3715"/>
                    <a:pt x="11964" y="3715"/>
                  </a:cubicBezTo>
                  <a:close/>
                  <a:moveTo>
                    <a:pt x="12689" y="3715"/>
                  </a:moveTo>
                  <a:cubicBezTo>
                    <a:pt x="12526" y="3715"/>
                    <a:pt x="12433" y="3860"/>
                    <a:pt x="12481" y="4039"/>
                  </a:cubicBezTo>
                  <a:cubicBezTo>
                    <a:pt x="12530" y="4220"/>
                    <a:pt x="12703" y="4367"/>
                    <a:pt x="12868" y="4367"/>
                  </a:cubicBezTo>
                  <a:cubicBezTo>
                    <a:pt x="13033" y="4367"/>
                    <a:pt x="13125" y="4220"/>
                    <a:pt x="13074" y="4039"/>
                  </a:cubicBezTo>
                  <a:cubicBezTo>
                    <a:pt x="13024" y="3860"/>
                    <a:pt x="12852" y="3715"/>
                    <a:pt x="12689" y="3715"/>
                  </a:cubicBezTo>
                  <a:close/>
                  <a:moveTo>
                    <a:pt x="13413" y="3715"/>
                  </a:moveTo>
                  <a:cubicBezTo>
                    <a:pt x="13250" y="3715"/>
                    <a:pt x="13159" y="3860"/>
                    <a:pt x="13210" y="4039"/>
                  </a:cubicBezTo>
                  <a:cubicBezTo>
                    <a:pt x="13261" y="4220"/>
                    <a:pt x="13435" y="4367"/>
                    <a:pt x="13600" y="4367"/>
                  </a:cubicBezTo>
                  <a:cubicBezTo>
                    <a:pt x="13765" y="4367"/>
                    <a:pt x="13855" y="4220"/>
                    <a:pt x="13803" y="4039"/>
                  </a:cubicBezTo>
                  <a:cubicBezTo>
                    <a:pt x="13751" y="3860"/>
                    <a:pt x="13576" y="3715"/>
                    <a:pt x="13413" y="3715"/>
                  </a:cubicBezTo>
                  <a:close/>
                  <a:moveTo>
                    <a:pt x="14126" y="3715"/>
                  </a:moveTo>
                  <a:cubicBezTo>
                    <a:pt x="13963" y="3715"/>
                    <a:pt x="13874" y="3860"/>
                    <a:pt x="13926" y="4039"/>
                  </a:cubicBezTo>
                  <a:cubicBezTo>
                    <a:pt x="13979" y="4220"/>
                    <a:pt x="14155" y="4367"/>
                    <a:pt x="14320" y="4367"/>
                  </a:cubicBezTo>
                  <a:cubicBezTo>
                    <a:pt x="14485" y="4367"/>
                    <a:pt x="14574" y="4220"/>
                    <a:pt x="14519" y="4039"/>
                  </a:cubicBezTo>
                  <a:cubicBezTo>
                    <a:pt x="14465" y="3860"/>
                    <a:pt x="14289" y="3715"/>
                    <a:pt x="14126" y="3715"/>
                  </a:cubicBezTo>
                  <a:close/>
                  <a:moveTo>
                    <a:pt x="14851" y="3715"/>
                  </a:moveTo>
                  <a:cubicBezTo>
                    <a:pt x="14688" y="3715"/>
                    <a:pt x="14600" y="3860"/>
                    <a:pt x="14655" y="4039"/>
                  </a:cubicBezTo>
                  <a:cubicBezTo>
                    <a:pt x="14709" y="4220"/>
                    <a:pt x="14888" y="4367"/>
                    <a:pt x="15052" y="4367"/>
                  </a:cubicBezTo>
                  <a:cubicBezTo>
                    <a:pt x="15217" y="4367"/>
                    <a:pt x="15304" y="4220"/>
                    <a:pt x="15248" y="4039"/>
                  </a:cubicBezTo>
                  <a:cubicBezTo>
                    <a:pt x="15192" y="3860"/>
                    <a:pt x="15014" y="3715"/>
                    <a:pt x="14851" y="3715"/>
                  </a:cubicBezTo>
                  <a:close/>
                  <a:moveTo>
                    <a:pt x="17750" y="3715"/>
                  </a:moveTo>
                  <a:cubicBezTo>
                    <a:pt x="17588" y="3715"/>
                    <a:pt x="17506" y="3860"/>
                    <a:pt x="17568" y="4039"/>
                  </a:cubicBezTo>
                  <a:cubicBezTo>
                    <a:pt x="17631" y="4220"/>
                    <a:pt x="17816" y="4367"/>
                    <a:pt x="17980" y="4367"/>
                  </a:cubicBezTo>
                  <a:cubicBezTo>
                    <a:pt x="18145" y="4367"/>
                    <a:pt x="18226" y="4220"/>
                    <a:pt x="18162" y="4039"/>
                  </a:cubicBezTo>
                  <a:cubicBezTo>
                    <a:pt x="18097" y="3860"/>
                    <a:pt x="17913" y="3715"/>
                    <a:pt x="17750" y="3715"/>
                  </a:cubicBezTo>
                  <a:close/>
                  <a:moveTo>
                    <a:pt x="3392" y="4524"/>
                  </a:moveTo>
                  <a:cubicBezTo>
                    <a:pt x="3227" y="4524"/>
                    <a:pt x="3111" y="4672"/>
                    <a:pt x="3135" y="4856"/>
                  </a:cubicBezTo>
                  <a:cubicBezTo>
                    <a:pt x="3158" y="5041"/>
                    <a:pt x="3313" y="5192"/>
                    <a:pt x="3480" y="5192"/>
                  </a:cubicBezTo>
                  <a:cubicBezTo>
                    <a:pt x="3646" y="5192"/>
                    <a:pt x="3761" y="5041"/>
                    <a:pt x="3736" y="4856"/>
                  </a:cubicBezTo>
                  <a:cubicBezTo>
                    <a:pt x="3710" y="4672"/>
                    <a:pt x="3557" y="4524"/>
                    <a:pt x="3392" y="4524"/>
                  </a:cubicBezTo>
                  <a:close/>
                  <a:moveTo>
                    <a:pt x="4127" y="4524"/>
                  </a:moveTo>
                  <a:cubicBezTo>
                    <a:pt x="3962" y="4524"/>
                    <a:pt x="3849" y="4672"/>
                    <a:pt x="3874" y="4856"/>
                  </a:cubicBezTo>
                  <a:cubicBezTo>
                    <a:pt x="3900" y="5041"/>
                    <a:pt x="4055" y="5192"/>
                    <a:pt x="4222" y="5192"/>
                  </a:cubicBezTo>
                  <a:cubicBezTo>
                    <a:pt x="4389" y="5192"/>
                    <a:pt x="4502" y="5041"/>
                    <a:pt x="4475" y="4856"/>
                  </a:cubicBezTo>
                  <a:cubicBezTo>
                    <a:pt x="4448" y="4672"/>
                    <a:pt x="4292" y="4524"/>
                    <a:pt x="4127" y="4524"/>
                  </a:cubicBezTo>
                  <a:close/>
                  <a:moveTo>
                    <a:pt x="4851" y="4524"/>
                  </a:moveTo>
                  <a:cubicBezTo>
                    <a:pt x="4686" y="4524"/>
                    <a:pt x="4575" y="4672"/>
                    <a:pt x="4602" y="4856"/>
                  </a:cubicBezTo>
                  <a:cubicBezTo>
                    <a:pt x="4630" y="5041"/>
                    <a:pt x="4787" y="5192"/>
                    <a:pt x="4954" y="5192"/>
                  </a:cubicBezTo>
                  <a:cubicBezTo>
                    <a:pt x="5121" y="5192"/>
                    <a:pt x="5232" y="5041"/>
                    <a:pt x="5202" y="4856"/>
                  </a:cubicBezTo>
                  <a:cubicBezTo>
                    <a:pt x="5173" y="4672"/>
                    <a:pt x="5016" y="4524"/>
                    <a:pt x="4851" y="4524"/>
                  </a:cubicBezTo>
                  <a:close/>
                  <a:moveTo>
                    <a:pt x="5587" y="4524"/>
                  </a:moveTo>
                  <a:cubicBezTo>
                    <a:pt x="5422" y="4524"/>
                    <a:pt x="5312" y="4672"/>
                    <a:pt x="5342" y="4856"/>
                  </a:cubicBezTo>
                  <a:cubicBezTo>
                    <a:pt x="5371" y="5041"/>
                    <a:pt x="5530" y="5192"/>
                    <a:pt x="5697" y="5192"/>
                  </a:cubicBezTo>
                  <a:cubicBezTo>
                    <a:pt x="5864" y="5192"/>
                    <a:pt x="5973" y="5041"/>
                    <a:pt x="5942" y="4856"/>
                  </a:cubicBezTo>
                  <a:cubicBezTo>
                    <a:pt x="5911" y="4672"/>
                    <a:pt x="5752" y="4524"/>
                    <a:pt x="5587" y="4524"/>
                  </a:cubicBezTo>
                  <a:close/>
                  <a:moveTo>
                    <a:pt x="6323" y="4524"/>
                  </a:moveTo>
                  <a:cubicBezTo>
                    <a:pt x="6158" y="4524"/>
                    <a:pt x="6050" y="4672"/>
                    <a:pt x="6081" y="4856"/>
                  </a:cubicBezTo>
                  <a:cubicBezTo>
                    <a:pt x="6113" y="5041"/>
                    <a:pt x="6274" y="5192"/>
                    <a:pt x="6441" y="5192"/>
                  </a:cubicBezTo>
                  <a:cubicBezTo>
                    <a:pt x="6607" y="5192"/>
                    <a:pt x="6715" y="5041"/>
                    <a:pt x="6681" y="4856"/>
                  </a:cubicBezTo>
                  <a:cubicBezTo>
                    <a:pt x="6648" y="4672"/>
                    <a:pt x="6488" y="4524"/>
                    <a:pt x="6323" y="4524"/>
                  </a:cubicBezTo>
                  <a:close/>
                  <a:moveTo>
                    <a:pt x="7047" y="4524"/>
                  </a:moveTo>
                  <a:cubicBezTo>
                    <a:pt x="6883" y="4524"/>
                    <a:pt x="6776" y="4672"/>
                    <a:pt x="6809" y="4856"/>
                  </a:cubicBezTo>
                  <a:cubicBezTo>
                    <a:pt x="6843" y="5041"/>
                    <a:pt x="7006" y="5192"/>
                    <a:pt x="7172" y="5192"/>
                  </a:cubicBezTo>
                  <a:cubicBezTo>
                    <a:pt x="7339" y="5192"/>
                    <a:pt x="7446" y="5041"/>
                    <a:pt x="7410" y="4856"/>
                  </a:cubicBezTo>
                  <a:cubicBezTo>
                    <a:pt x="7375" y="4672"/>
                    <a:pt x="7212" y="4524"/>
                    <a:pt x="7047" y="4524"/>
                  </a:cubicBezTo>
                  <a:close/>
                  <a:moveTo>
                    <a:pt x="7784" y="4524"/>
                  </a:moveTo>
                  <a:cubicBezTo>
                    <a:pt x="7618" y="4524"/>
                    <a:pt x="7513" y="4672"/>
                    <a:pt x="7549" y="4856"/>
                  </a:cubicBezTo>
                  <a:cubicBezTo>
                    <a:pt x="7585" y="5041"/>
                    <a:pt x="7749" y="5192"/>
                    <a:pt x="7916" y="5192"/>
                  </a:cubicBezTo>
                  <a:cubicBezTo>
                    <a:pt x="8083" y="5192"/>
                    <a:pt x="8187" y="5041"/>
                    <a:pt x="8149" y="4856"/>
                  </a:cubicBezTo>
                  <a:cubicBezTo>
                    <a:pt x="8112" y="4672"/>
                    <a:pt x="7948" y="4524"/>
                    <a:pt x="7784" y="4524"/>
                  </a:cubicBezTo>
                  <a:close/>
                  <a:moveTo>
                    <a:pt x="8508" y="4524"/>
                  </a:moveTo>
                  <a:cubicBezTo>
                    <a:pt x="8343" y="4524"/>
                    <a:pt x="8239" y="4672"/>
                    <a:pt x="8277" y="4856"/>
                  </a:cubicBezTo>
                  <a:cubicBezTo>
                    <a:pt x="8315" y="5041"/>
                    <a:pt x="8481" y="5192"/>
                    <a:pt x="8648" y="5192"/>
                  </a:cubicBezTo>
                  <a:cubicBezTo>
                    <a:pt x="8814" y="5192"/>
                    <a:pt x="8917" y="5041"/>
                    <a:pt x="8877" y="4856"/>
                  </a:cubicBezTo>
                  <a:cubicBezTo>
                    <a:pt x="8838" y="4672"/>
                    <a:pt x="8673" y="4524"/>
                    <a:pt x="8508" y="4524"/>
                  </a:cubicBezTo>
                  <a:close/>
                  <a:moveTo>
                    <a:pt x="9244" y="4524"/>
                  </a:moveTo>
                  <a:cubicBezTo>
                    <a:pt x="9079" y="4524"/>
                    <a:pt x="8977" y="4672"/>
                    <a:pt x="9017" y="4856"/>
                  </a:cubicBezTo>
                  <a:cubicBezTo>
                    <a:pt x="9057" y="5041"/>
                    <a:pt x="9224" y="5192"/>
                    <a:pt x="9391" y="5192"/>
                  </a:cubicBezTo>
                  <a:cubicBezTo>
                    <a:pt x="9558" y="5192"/>
                    <a:pt x="9659" y="5041"/>
                    <a:pt x="9617" y="4856"/>
                  </a:cubicBezTo>
                  <a:cubicBezTo>
                    <a:pt x="9576" y="4672"/>
                    <a:pt x="9409" y="4524"/>
                    <a:pt x="9244" y="4524"/>
                  </a:cubicBezTo>
                  <a:close/>
                  <a:moveTo>
                    <a:pt x="9980" y="4524"/>
                  </a:moveTo>
                  <a:cubicBezTo>
                    <a:pt x="9815" y="4524"/>
                    <a:pt x="9715" y="4672"/>
                    <a:pt x="9757" y="4856"/>
                  </a:cubicBezTo>
                  <a:cubicBezTo>
                    <a:pt x="9799" y="5041"/>
                    <a:pt x="9968" y="5192"/>
                    <a:pt x="10134" y="5192"/>
                  </a:cubicBezTo>
                  <a:cubicBezTo>
                    <a:pt x="10301" y="5192"/>
                    <a:pt x="10400" y="5041"/>
                    <a:pt x="10356" y="4856"/>
                  </a:cubicBezTo>
                  <a:cubicBezTo>
                    <a:pt x="10313" y="4672"/>
                    <a:pt x="10145" y="4524"/>
                    <a:pt x="9980" y="4524"/>
                  </a:cubicBezTo>
                  <a:close/>
                  <a:moveTo>
                    <a:pt x="10704" y="4524"/>
                  </a:moveTo>
                  <a:cubicBezTo>
                    <a:pt x="10539" y="4524"/>
                    <a:pt x="10441" y="4672"/>
                    <a:pt x="10485" y="4856"/>
                  </a:cubicBezTo>
                  <a:cubicBezTo>
                    <a:pt x="10529" y="5041"/>
                    <a:pt x="10699" y="5192"/>
                    <a:pt x="10866" y="5192"/>
                  </a:cubicBezTo>
                  <a:cubicBezTo>
                    <a:pt x="11033" y="5192"/>
                    <a:pt x="11131" y="5041"/>
                    <a:pt x="11085" y="4856"/>
                  </a:cubicBezTo>
                  <a:cubicBezTo>
                    <a:pt x="11040" y="4672"/>
                    <a:pt x="10869" y="4524"/>
                    <a:pt x="10704" y="4524"/>
                  </a:cubicBezTo>
                  <a:close/>
                  <a:moveTo>
                    <a:pt x="11441" y="4524"/>
                  </a:moveTo>
                  <a:cubicBezTo>
                    <a:pt x="11275" y="4524"/>
                    <a:pt x="11179" y="4672"/>
                    <a:pt x="11225" y="4856"/>
                  </a:cubicBezTo>
                  <a:cubicBezTo>
                    <a:pt x="11271" y="5041"/>
                    <a:pt x="11443" y="5192"/>
                    <a:pt x="11610" y="5192"/>
                  </a:cubicBezTo>
                  <a:cubicBezTo>
                    <a:pt x="11776" y="5192"/>
                    <a:pt x="11873" y="5041"/>
                    <a:pt x="11825" y="4856"/>
                  </a:cubicBezTo>
                  <a:cubicBezTo>
                    <a:pt x="11778" y="4672"/>
                    <a:pt x="11605" y="4524"/>
                    <a:pt x="11441" y="4524"/>
                  </a:cubicBezTo>
                  <a:close/>
                  <a:moveTo>
                    <a:pt x="12177" y="4524"/>
                  </a:moveTo>
                  <a:cubicBezTo>
                    <a:pt x="12012" y="4524"/>
                    <a:pt x="11917" y="4672"/>
                    <a:pt x="11965" y="4856"/>
                  </a:cubicBezTo>
                  <a:cubicBezTo>
                    <a:pt x="12013" y="5041"/>
                    <a:pt x="12187" y="5192"/>
                    <a:pt x="12353" y="5192"/>
                  </a:cubicBezTo>
                  <a:cubicBezTo>
                    <a:pt x="12520" y="5192"/>
                    <a:pt x="12615" y="5041"/>
                    <a:pt x="12565" y="4856"/>
                  </a:cubicBezTo>
                  <a:cubicBezTo>
                    <a:pt x="12515" y="4672"/>
                    <a:pt x="12342" y="4524"/>
                    <a:pt x="12177" y="4524"/>
                  </a:cubicBezTo>
                  <a:close/>
                  <a:moveTo>
                    <a:pt x="12902" y="4524"/>
                  </a:moveTo>
                  <a:cubicBezTo>
                    <a:pt x="12737" y="4524"/>
                    <a:pt x="12643" y="4672"/>
                    <a:pt x="12693" y="4856"/>
                  </a:cubicBezTo>
                  <a:cubicBezTo>
                    <a:pt x="12743" y="5041"/>
                    <a:pt x="12919" y="5192"/>
                    <a:pt x="13086" y="5192"/>
                  </a:cubicBezTo>
                  <a:cubicBezTo>
                    <a:pt x="13252" y="5192"/>
                    <a:pt x="13345" y="5041"/>
                    <a:pt x="13294" y="4856"/>
                  </a:cubicBezTo>
                  <a:cubicBezTo>
                    <a:pt x="13242" y="4672"/>
                    <a:pt x="13067" y="4524"/>
                    <a:pt x="12902" y="4524"/>
                  </a:cubicBezTo>
                  <a:close/>
                  <a:moveTo>
                    <a:pt x="13638" y="4524"/>
                  </a:moveTo>
                  <a:cubicBezTo>
                    <a:pt x="13473" y="4524"/>
                    <a:pt x="13381" y="4672"/>
                    <a:pt x="13433" y="4856"/>
                  </a:cubicBezTo>
                  <a:cubicBezTo>
                    <a:pt x="13485" y="5041"/>
                    <a:pt x="13662" y="5192"/>
                    <a:pt x="13829" y="5192"/>
                  </a:cubicBezTo>
                  <a:cubicBezTo>
                    <a:pt x="13996" y="5192"/>
                    <a:pt x="14087" y="5041"/>
                    <a:pt x="14033" y="4856"/>
                  </a:cubicBezTo>
                  <a:cubicBezTo>
                    <a:pt x="13980" y="4672"/>
                    <a:pt x="13803" y="4524"/>
                    <a:pt x="13638" y="4524"/>
                  </a:cubicBezTo>
                  <a:close/>
                  <a:moveTo>
                    <a:pt x="14362" y="4524"/>
                  </a:moveTo>
                  <a:cubicBezTo>
                    <a:pt x="14197" y="4524"/>
                    <a:pt x="14108" y="4672"/>
                    <a:pt x="14162" y="4856"/>
                  </a:cubicBezTo>
                  <a:cubicBezTo>
                    <a:pt x="14216" y="5041"/>
                    <a:pt x="14394" y="5192"/>
                    <a:pt x="14561" y="5192"/>
                  </a:cubicBezTo>
                  <a:cubicBezTo>
                    <a:pt x="14728" y="5192"/>
                    <a:pt x="14817" y="5041"/>
                    <a:pt x="14761" y="4856"/>
                  </a:cubicBezTo>
                  <a:cubicBezTo>
                    <a:pt x="14706" y="4672"/>
                    <a:pt x="14528" y="4524"/>
                    <a:pt x="14362" y="4524"/>
                  </a:cubicBezTo>
                  <a:close/>
                  <a:moveTo>
                    <a:pt x="15099" y="4524"/>
                  </a:moveTo>
                  <a:cubicBezTo>
                    <a:pt x="14934" y="4524"/>
                    <a:pt x="14846" y="4672"/>
                    <a:pt x="14902" y="4856"/>
                  </a:cubicBezTo>
                  <a:cubicBezTo>
                    <a:pt x="14958" y="5041"/>
                    <a:pt x="15138" y="5192"/>
                    <a:pt x="15305" y="5192"/>
                  </a:cubicBezTo>
                  <a:cubicBezTo>
                    <a:pt x="15472" y="5192"/>
                    <a:pt x="15560" y="5041"/>
                    <a:pt x="15502" y="4856"/>
                  </a:cubicBezTo>
                  <a:cubicBezTo>
                    <a:pt x="15444" y="4672"/>
                    <a:pt x="15264" y="4524"/>
                    <a:pt x="15099" y="4524"/>
                  </a:cubicBezTo>
                  <a:close/>
                  <a:moveTo>
                    <a:pt x="17297" y="4524"/>
                  </a:moveTo>
                  <a:cubicBezTo>
                    <a:pt x="17132" y="4524"/>
                    <a:pt x="17048" y="4672"/>
                    <a:pt x="17110" y="4856"/>
                  </a:cubicBezTo>
                  <a:cubicBezTo>
                    <a:pt x="17173" y="5041"/>
                    <a:pt x="17358" y="5192"/>
                    <a:pt x="17525" y="5192"/>
                  </a:cubicBezTo>
                  <a:cubicBezTo>
                    <a:pt x="17692" y="5192"/>
                    <a:pt x="17774" y="5041"/>
                    <a:pt x="17710" y="4856"/>
                  </a:cubicBezTo>
                  <a:cubicBezTo>
                    <a:pt x="17647" y="4672"/>
                    <a:pt x="17462" y="4524"/>
                    <a:pt x="17297" y="4524"/>
                  </a:cubicBezTo>
                  <a:close/>
                  <a:moveTo>
                    <a:pt x="18022" y="4524"/>
                  </a:moveTo>
                  <a:cubicBezTo>
                    <a:pt x="17857" y="4524"/>
                    <a:pt x="17775" y="4672"/>
                    <a:pt x="17839" y="4856"/>
                  </a:cubicBezTo>
                  <a:cubicBezTo>
                    <a:pt x="17903" y="5041"/>
                    <a:pt x="18091" y="5192"/>
                    <a:pt x="18257" y="5192"/>
                  </a:cubicBezTo>
                  <a:cubicBezTo>
                    <a:pt x="18424" y="5192"/>
                    <a:pt x="18505" y="5041"/>
                    <a:pt x="18439" y="4856"/>
                  </a:cubicBezTo>
                  <a:cubicBezTo>
                    <a:pt x="18373" y="4672"/>
                    <a:pt x="18187" y="4524"/>
                    <a:pt x="18022" y="4524"/>
                  </a:cubicBezTo>
                  <a:close/>
                  <a:moveTo>
                    <a:pt x="3500" y="5334"/>
                  </a:moveTo>
                  <a:cubicBezTo>
                    <a:pt x="3333" y="5334"/>
                    <a:pt x="3217" y="5485"/>
                    <a:pt x="3241" y="5674"/>
                  </a:cubicBezTo>
                  <a:cubicBezTo>
                    <a:pt x="3265" y="5864"/>
                    <a:pt x="3422" y="6018"/>
                    <a:pt x="3590" y="6018"/>
                  </a:cubicBezTo>
                  <a:cubicBezTo>
                    <a:pt x="3759" y="6018"/>
                    <a:pt x="3875" y="5864"/>
                    <a:pt x="3849" y="5674"/>
                  </a:cubicBezTo>
                  <a:cubicBezTo>
                    <a:pt x="3823" y="5485"/>
                    <a:pt x="3667" y="5334"/>
                    <a:pt x="3500" y="5334"/>
                  </a:cubicBezTo>
                  <a:close/>
                  <a:moveTo>
                    <a:pt x="4235" y="5334"/>
                  </a:moveTo>
                  <a:cubicBezTo>
                    <a:pt x="4068" y="5334"/>
                    <a:pt x="3954" y="5485"/>
                    <a:pt x="3980" y="5674"/>
                  </a:cubicBezTo>
                  <a:cubicBezTo>
                    <a:pt x="4006" y="5864"/>
                    <a:pt x="4164" y="6018"/>
                    <a:pt x="4333" y="6018"/>
                  </a:cubicBezTo>
                  <a:cubicBezTo>
                    <a:pt x="4502" y="6018"/>
                    <a:pt x="4616" y="5864"/>
                    <a:pt x="4588" y="5674"/>
                  </a:cubicBezTo>
                  <a:cubicBezTo>
                    <a:pt x="4560" y="5485"/>
                    <a:pt x="4402" y="5334"/>
                    <a:pt x="4235" y="5334"/>
                  </a:cubicBezTo>
                  <a:close/>
                  <a:moveTo>
                    <a:pt x="4983" y="5334"/>
                  </a:moveTo>
                  <a:cubicBezTo>
                    <a:pt x="4815" y="5334"/>
                    <a:pt x="4703" y="5485"/>
                    <a:pt x="4731" y="5674"/>
                  </a:cubicBezTo>
                  <a:cubicBezTo>
                    <a:pt x="4760" y="5864"/>
                    <a:pt x="4919" y="6018"/>
                    <a:pt x="5088" y="6018"/>
                  </a:cubicBezTo>
                  <a:cubicBezTo>
                    <a:pt x="5257" y="6018"/>
                    <a:pt x="5369" y="5864"/>
                    <a:pt x="5339" y="5674"/>
                  </a:cubicBezTo>
                  <a:cubicBezTo>
                    <a:pt x="5309" y="5485"/>
                    <a:pt x="5150" y="5334"/>
                    <a:pt x="4983" y="5334"/>
                  </a:cubicBezTo>
                  <a:close/>
                  <a:moveTo>
                    <a:pt x="5719" y="5334"/>
                  </a:moveTo>
                  <a:cubicBezTo>
                    <a:pt x="5552" y="5334"/>
                    <a:pt x="5441" y="5485"/>
                    <a:pt x="5471" y="5674"/>
                  </a:cubicBezTo>
                  <a:cubicBezTo>
                    <a:pt x="5502" y="5864"/>
                    <a:pt x="5663" y="6018"/>
                    <a:pt x="5832" y="6018"/>
                  </a:cubicBezTo>
                  <a:cubicBezTo>
                    <a:pt x="6000" y="6018"/>
                    <a:pt x="6111" y="5864"/>
                    <a:pt x="6079" y="5674"/>
                  </a:cubicBezTo>
                  <a:cubicBezTo>
                    <a:pt x="6047" y="5485"/>
                    <a:pt x="5886" y="5334"/>
                    <a:pt x="5719" y="5334"/>
                  </a:cubicBezTo>
                  <a:close/>
                  <a:moveTo>
                    <a:pt x="6467" y="5334"/>
                  </a:moveTo>
                  <a:cubicBezTo>
                    <a:pt x="6299" y="5334"/>
                    <a:pt x="6190" y="5485"/>
                    <a:pt x="6223" y="5674"/>
                  </a:cubicBezTo>
                  <a:cubicBezTo>
                    <a:pt x="6255" y="5864"/>
                    <a:pt x="6418" y="6018"/>
                    <a:pt x="6587" y="6018"/>
                  </a:cubicBezTo>
                  <a:cubicBezTo>
                    <a:pt x="6755" y="6018"/>
                    <a:pt x="6865" y="5864"/>
                    <a:pt x="6830" y="5674"/>
                  </a:cubicBezTo>
                  <a:cubicBezTo>
                    <a:pt x="6796" y="5485"/>
                    <a:pt x="6633" y="5334"/>
                    <a:pt x="6467" y="5334"/>
                  </a:cubicBezTo>
                  <a:close/>
                  <a:moveTo>
                    <a:pt x="7202" y="5334"/>
                  </a:moveTo>
                  <a:cubicBezTo>
                    <a:pt x="7036" y="5334"/>
                    <a:pt x="6927" y="5485"/>
                    <a:pt x="6962" y="5674"/>
                  </a:cubicBezTo>
                  <a:cubicBezTo>
                    <a:pt x="6997" y="5864"/>
                    <a:pt x="7162" y="6018"/>
                    <a:pt x="7330" y="6018"/>
                  </a:cubicBezTo>
                  <a:cubicBezTo>
                    <a:pt x="7499" y="6018"/>
                    <a:pt x="7606" y="5864"/>
                    <a:pt x="7570" y="5674"/>
                  </a:cubicBezTo>
                  <a:cubicBezTo>
                    <a:pt x="7534" y="5485"/>
                    <a:pt x="7370" y="5334"/>
                    <a:pt x="7202" y="5334"/>
                  </a:cubicBezTo>
                  <a:close/>
                  <a:moveTo>
                    <a:pt x="7938" y="5334"/>
                  </a:moveTo>
                  <a:cubicBezTo>
                    <a:pt x="7771" y="5334"/>
                    <a:pt x="7665" y="5485"/>
                    <a:pt x="7702" y="5674"/>
                  </a:cubicBezTo>
                  <a:cubicBezTo>
                    <a:pt x="7738" y="5864"/>
                    <a:pt x="7905" y="6018"/>
                    <a:pt x="8074" y="6018"/>
                  </a:cubicBezTo>
                  <a:cubicBezTo>
                    <a:pt x="8243" y="6018"/>
                    <a:pt x="8348" y="5864"/>
                    <a:pt x="8309" y="5674"/>
                  </a:cubicBezTo>
                  <a:cubicBezTo>
                    <a:pt x="8271" y="5485"/>
                    <a:pt x="8105" y="5334"/>
                    <a:pt x="7938" y="5334"/>
                  </a:cubicBezTo>
                  <a:close/>
                  <a:moveTo>
                    <a:pt x="8686" y="5334"/>
                  </a:moveTo>
                  <a:cubicBezTo>
                    <a:pt x="8520" y="5334"/>
                    <a:pt x="8415" y="5485"/>
                    <a:pt x="8453" y="5674"/>
                  </a:cubicBezTo>
                  <a:cubicBezTo>
                    <a:pt x="8492" y="5864"/>
                    <a:pt x="8661" y="6018"/>
                    <a:pt x="8829" y="6018"/>
                  </a:cubicBezTo>
                  <a:cubicBezTo>
                    <a:pt x="8998" y="6018"/>
                    <a:pt x="9101" y="5864"/>
                    <a:pt x="9061" y="5674"/>
                  </a:cubicBezTo>
                  <a:cubicBezTo>
                    <a:pt x="9021" y="5485"/>
                    <a:pt x="8853" y="5334"/>
                    <a:pt x="8686" y="5334"/>
                  </a:cubicBezTo>
                  <a:close/>
                  <a:moveTo>
                    <a:pt x="9422" y="5334"/>
                  </a:moveTo>
                  <a:cubicBezTo>
                    <a:pt x="9255" y="5334"/>
                    <a:pt x="9152" y="5485"/>
                    <a:pt x="9193" y="5674"/>
                  </a:cubicBezTo>
                  <a:cubicBezTo>
                    <a:pt x="9234" y="5864"/>
                    <a:pt x="9404" y="6018"/>
                    <a:pt x="9573" y="6018"/>
                  </a:cubicBezTo>
                  <a:cubicBezTo>
                    <a:pt x="9742" y="6018"/>
                    <a:pt x="9843" y="5864"/>
                    <a:pt x="9801" y="5674"/>
                  </a:cubicBezTo>
                  <a:cubicBezTo>
                    <a:pt x="9758" y="5485"/>
                    <a:pt x="9589" y="5334"/>
                    <a:pt x="9422" y="5334"/>
                  </a:cubicBezTo>
                  <a:close/>
                  <a:moveTo>
                    <a:pt x="10169" y="5334"/>
                  </a:moveTo>
                  <a:cubicBezTo>
                    <a:pt x="10003" y="5334"/>
                    <a:pt x="9902" y="5485"/>
                    <a:pt x="9945" y="5674"/>
                  </a:cubicBezTo>
                  <a:cubicBezTo>
                    <a:pt x="9988" y="5864"/>
                    <a:pt x="10160" y="6018"/>
                    <a:pt x="10328" y="6018"/>
                  </a:cubicBezTo>
                  <a:cubicBezTo>
                    <a:pt x="10497" y="6018"/>
                    <a:pt x="10597" y="5864"/>
                    <a:pt x="10552" y="5674"/>
                  </a:cubicBezTo>
                  <a:cubicBezTo>
                    <a:pt x="10508" y="5485"/>
                    <a:pt x="10337" y="5334"/>
                    <a:pt x="10169" y="5334"/>
                  </a:cubicBezTo>
                  <a:close/>
                  <a:moveTo>
                    <a:pt x="10906" y="5334"/>
                  </a:moveTo>
                  <a:cubicBezTo>
                    <a:pt x="10739" y="5334"/>
                    <a:pt x="10640" y="5485"/>
                    <a:pt x="10684" y="5674"/>
                  </a:cubicBezTo>
                  <a:cubicBezTo>
                    <a:pt x="10730" y="5864"/>
                    <a:pt x="10903" y="6018"/>
                    <a:pt x="11072" y="6018"/>
                  </a:cubicBezTo>
                  <a:cubicBezTo>
                    <a:pt x="11241" y="6018"/>
                    <a:pt x="11339" y="5864"/>
                    <a:pt x="11292" y="5674"/>
                  </a:cubicBezTo>
                  <a:cubicBezTo>
                    <a:pt x="11246" y="5485"/>
                    <a:pt x="11073" y="5334"/>
                    <a:pt x="10906" y="5334"/>
                  </a:cubicBezTo>
                  <a:close/>
                  <a:moveTo>
                    <a:pt x="11642" y="5334"/>
                  </a:moveTo>
                  <a:cubicBezTo>
                    <a:pt x="11475" y="5334"/>
                    <a:pt x="11378" y="5485"/>
                    <a:pt x="11425" y="5674"/>
                  </a:cubicBezTo>
                  <a:cubicBezTo>
                    <a:pt x="11472" y="5864"/>
                    <a:pt x="11646" y="6018"/>
                    <a:pt x="11816" y="6018"/>
                  </a:cubicBezTo>
                  <a:cubicBezTo>
                    <a:pt x="11984" y="6018"/>
                    <a:pt x="12081" y="5864"/>
                    <a:pt x="12032" y="5674"/>
                  </a:cubicBezTo>
                  <a:cubicBezTo>
                    <a:pt x="11984" y="5485"/>
                    <a:pt x="11809" y="5334"/>
                    <a:pt x="11642" y="5334"/>
                  </a:cubicBezTo>
                  <a:close/>
                  <a:moveTo>
                    <a:pt x="12390" y="5334"/>
                  </a:moveTo>
                  <a:cubicBezTo>
                    <a:pt x="12223" y="5334"/>
                    <a:pt x="12127" y="5485"/>
                    <a:pt x="12176" y="5674"/>
                  </a:cubicBezTo>
                  <a:cubicBezTo>
                    <a:pt x="12225" y="5864"/>
                    <a:pt x="12402" y="6018"/>
                    <a:pt x="12571" y="6018"/>
                  </a:cubicBezTo>
                  <a:cubicBezTo>
                    <a:pt x="12739" y="6018"/>
                    <a:pt x="12835" y="5864"/>
                    <a:pt x="12784" y="5674"/>
                  </a:cubicBezTo>
                  <a:cubicBezTo>
                    <a:pt x="12733" y="5485"/>
                    <a:pt x="12557" y="5334"/>
                    <a:pt x="12390" y="5334"/>
                  </a:cubicBezTo>
                  <a:close/>
                  <a:moveTo>
                    <a:pt x="13126" y="5334"/>
                  </a:moveTo>
                  <a:cubicBezTo>
                    <a:pt x="12959" y="5334"/>
                    <a:pt x="12865" y="5485"/>
                    <a:pt x="12916" y="5674"/>
                  </a:cubicBezTo>
                  <a:cubicBezTo>
                    <a:pt x="12968" y="5864"/>
                    <a:pt x="13146" y="6018"/>
                    <a:pt x="13315" y="6018"/>
                  </a:cubicBezTo>
                  <a:cubicBezTo>
                    <a:pt x="13483" y="6018"/>
                    <a:pt x="13577" y="5864"/>
                    <a:pt x="13524" y="5674"/>
                  </a:cubicBezTo>
                  <a:cubicBezTo>
                    <a:pt x="13471" y="5485"/>
                    <a:pt x="13293" y="5334"/>
                    <a:pt x="13126" y="5334"/>
                  </a:cubicBezTo>
                  <a:close/>
                  <a:moveTo>
                    <a:pt x="13874" y="5334"/>
                  </a:moveTo>
                  <a:cubicBezTo>
                    <a:pt x="13707" y="5334"/>
                    <a:pt x="13615" y="5485"/>
                    <a:pt x="13668" y="5674"/>
                  </a:cubicBezTo>
                  <a:cubicBezTo>
                    <a:pt x="13721" y="5864"/>
                    <a:pt x="13902" y="6018"/>
                    <a:pt x="14070" y="6018"/>
                  </a:cubicBezTo>
                  <a:cubicBezTo>
                    <a:pt x="14239" y="6018"/>
                    <a:pt x="14331" y="5864"/>
                    <a:pt x="14276" y="5674"/>
                  </a:cubicBezTo>
                  <a:cubicBezTo>
                    <a:pt x="14221" y="5485"/>
                    <a:pt x="14042" y="5334"/>
                    <a:pt x="13874" y="5334"/>
                  </a:cubicBezTo>
                  <a:close/>
                  <a:moveTo>
                    <a:pt x="14611" y="5334"/>
                  </a:moveTo>
                  <a:cubicBezTo>
                    <a:pt x="14443" y="5334"/>
                    <a:pt x="14353" y="5485"/>
                    <a:pt x="14408" y="5674"/>
                  </a:cubicBezTo>
                  <a:cubicBezTo>
                    <a:pt x="14464" y="5864"/>
                    <a:pt x="14645" y="6018"/>
                    <a:pt x="14814" y="6018"/>
                  </a:cubicBezTo>
                  <a:cubicBezTo>
                    <a:pt x="14983" y="6018"/>
                    <a:pt x="15073" y="5864"/>
                    <a:pt x="15016" y="5674"/>
                  </a:cubicBezTo>
                  <a:cubicBezTo>
                    <a:pt x="14959" y="5485"/>
                    <a:pt x="14778" y="5334"/>
                    <a:pt x="14611" y="5334"/>
                  </a:cubicBezTo>
                  <a:close/>
                  <a:moveTo>
                    <a:pt x="15347" y="5334"/>
                  </a:moveTo>
                  <a:cubicBezTo>
                    <a:pt x="15180" y="5334"/>
                    <a:pt x="15091" y="5485"/>
                    <a:pt x="15148" y="5674"/>
                  </a:cubicBezTo>
                  <a:cubicBezTo>
                    <a:pt x="15206" y="5864"/>
                    <a:pt x="15390" y="6018"/>
                    <a:pt x="15558" y="6018"/>
                  </a:cubicBezTo>
                  <a:cubicBezTo>
                    <a:pt x="15728" y="6018"/>
                    <a:pt x="15816" y="5864"/>
                    <a:pt x="15756" y="5674"/>
                  </a:cubicBezTo>
                  <a:cubicBezTo>
                    <a:pt x="15697" y="5485"/>
                    <a:pt x="15515" y="5334"/>
                    <a:pt x="15347" y="5334"/>
                  </a:cubicBezTo>
                  <a:close/>
                  <a:moveTo>
                    <a:pt x="2860" y="6184"/>
                  </a:moveTo>
                  <a:cubicBezTo>
                    <a:pt x="2691" y="6184"/>
                    <a:pt x="2573" y="6340"/>
                    <a:pt x="2595" y="6533"/>
                  </a:cubicBezTo>
                  <a:cubicBezTo>
                    <a:pt x="2618" y="6728"/>
                    <a:pt x="2774" y="6886"/>
                    <a:pt x="2945" y="6886"/>
                  </a:cubicBezTo>
                  <a:cubicBezTo>
                    <a:pt x="3116" y="6886"/>
                    <a:pt x="3235" y="6728"/>
                    <a:pt x="3210" y="6533"/>
                  </a:cubicBezTo>
                  <a:cubicBezTo>
                    <a:pt x="3186" y="6340"/>
                    <a:pt x="3029" y="6184"/>
                    <a:pt x="2860" y="6184"/>
                  </a:cubicBezTo>
                  <a:close/>
                  <a:moveTo>
                    <a:pt x="3608" y="6184"/>
                  </a:moveTo>
                  <a:cubicBezTo>
                    <a:pt x="3439" y="6184"/>
                    <a:pt x="3322" y="6340"/>
                    <a:pt x="3346" y="6533"/>
                  </a:cubicBezTo>
                  <a:cubicBezTo>
                    <a:pt x="3371" y="6728"/>
                    <a:pt x="3530" y="6886"/>
                    <a:pt x="3701" y="6886"/>
                  </a:cubicBezTo>
                  <a:cubicBezTo>
                    <a:pt x="3871" y="6886"/>
                    <a:pt x="3988" y="6728"/>
                    <a:pt x="3962" y="6533"/>
                  </a:cubicBezTo>
                  <a:cubicBezTo>
                    <a:pt x="3936" y="6340"/>
                    <a:pt x="3777" y="6184"/>
                    <a:pt x="3608" y="6184"/>
                  </a:cubicBezTo>
                  <a:close/>
                  <a:moveTo>
                    <a:pt x="4355" y="6184"/>
                  </a:moveTo>
                  <a:cubicBezTo>
                    <a:pt x="4186" y="6184"/>
                    <a:pt x="4071" y="6340"/>
                    <a:pt x="4098" y="6533"/>
                  </a:cubicBezTo>
                  <a:cubicBezTo>
                    <a:pt x="4125" y="6728"/>
                    <a:pt x="4285" y="6886"/>
                    <a:pt x="4456" y="6886"/>
                  </a:cubicBezTo>
                  <a:cubicBezTo>
                    <a:pt x="4626" y="6886"/>
                    <a:pt x="4741" y="6728"/>
                    <a:pt x="4713" y="6533"/>
                  </a:cubicBezTo>
                  <a:cubicBezTo>
                    <a:pt x="4684" y="6340"/>
                    <a:pt x="4524" y="6184"/>
                    <a:pt x="4355" y="6184"/>
                  </a:cubicBezTo>
                  <a:close/>
                  <a:moveTo>
                    <a:pt x="5115" y="6184"/>
                  </a:moveTo>
                  <a:cubicBezTo>
                    <a:pt x="4945" y="6184"/>
                    <a:pt x="4832" y="6340"/>
                    <a:pt x="4860" y="6533"/>
                  </a:cubicBezTo>
                  <a:cubicBezTo>
                    <a:pt x="4890" y="6728"/>
                    <a:pt x="5051" y="6886"/>
                    <a:pt x="5223" y="6886"/>
                  </a:cubicBezTo>
                  <a:cubicBezTo>
                    <a:pt x="5393" y="6886"/>
                    <a:pt x="5507" y="6728"/>
                    <a:pt x="5476" y="6533"/>
                  </a:cubicBezTo>
                  <a:cubicBezTo>
                    <a:pt x="5445" y="6340"/>
                    <a:pt x="5284" y="6184"/>
                    <a:pt x="5115" y="6184"/>
                  </a:cubicBezTo>
                  <a:close/>
                  <a:moveTo>
                    <a:pt x="5862" y="6184"/>
                  </a:moveTo>
                  <a:cubicBezTo>
                    <a:pt x="5693" y="6184"/>
                    <a:pt x="5581" y="6340"/>
                    <a:pt x="5612" y="6533"/>
                  </a:cubicBezTo>
                  <a:cubicBezTo>
                    <a:pt x="5643" y="6728"/>
                    <a:pt x="5807" y="6886"/>
                    <a:pt x="5978" y="6886"/>
                  </a:cubicBezTo>
                  <a:cubicBezTo>
                    <a:pt x="6149" y="6886"/>
                    <a:pt x="6260" y="6728"/>
                    <a:pt x="6227" y="6533"/>
                  </a:cubicBezTo>
                  <a:cubicBezTo>
                    <a:pt x="6195" y="6340"/>
                    <a:pt x="6031" y="6184"/>
                    <a:pt x="5862" y="6184"/>
                  </a:cubicBezTo>
                  <a:close/>
                  <a:moveTo>
                    <a:pt x="6610" y="6184"/>
                  </a:moveTo>
                  <a:cubicBezTo>
                    <a:pt x="6441" y="6184"/>
                    <a:pt x="6330" y="6340"/>
                    <a:pt x="6363" y="6533"/>
                  </a:cubicBezTo>
                  <a:cubicBezTo>
                    <a:pt x="6397" y="6728"/>
                    <a:pt x="6562" y="6886"/>
                    <a:pt x="6734" y="6886"/>
                  </a:cubicBezTo>
                  <a:cubicBezTo>
                    <a:pt x="6904" y="6886"/>
                    <a:pt x="7014" y="6728"/>
                    <a:pt x="6979" y="6533"/>
                  </a:cubicBezTo>
                  <a:cubicBezTo>
                    <a:pt x="6944" y="6340"/>
                    <a:pt x="6779" y="6184"/>
                    <a:pt x="6610" y="6184"/>
                  </a:cubicBezTo>
                  <a:close/>
                  <a:moveTo>
                    <a:pt x="7357" y="6184"/>
                  </a:moveTo>
                  <a:cubicBezTo>
                    <a:pt x="7189" y="6184"/>
                    <a:pt x="7079" y="6340"/>
                    <a:pt x="7115" y="6533"/>
                  </a:cubicBezTo>
                  <a:cubicBezTo>
                    <a:pt x="7150" y="6728"/>
                    <a:pt x="7318" y="6886"/>
                    <a:pt x="7489" y="6886"/>
                  </a:cubicBezTo>
                  <a:cubicBezTo>
                    <a:pt x="7660" y="6886"/>
                    <a:pt x="7768" y="6728"/>
                    <a:pt x="7731" y="6533"/>
                  </a:cubicBezTo>
                  <a:cubicBezTo>
                    <a:pt x="7693" y="6340"/>
                    <a:pt x="7527" y="6184"/>
                    <a:pt x="7357" y="6184"/>
                  </a:cubicBezTo>
                  <a:close/>
                  <a:moveTo>
                    <a:pt x="8105" y="6184"/>
                  </a:moveTo>
                  <a:cubicBezTo>
                    <a:pt x="7936" y="6184"/>
                    <a:pt x="7829" y="6340"/>
                    <a:pt x="7866" y="6533"/>
                  </a:cubicBezTo>
                  <a:cubicBezTo>
                    <a:pt x="7904" y="6728"/>
                    <a:pt x="8073" y="6886"/>
                    <a:pt x="8244" y="6886"/>
                  </a:cubicBezTo>
                  <a:cubicBezTo>
                    <a:pt x="8415" y="6886"/>
                    <a:pt x="8521" y="6728"/>
                    <a:pt x="8482" y="6533"/>
                  </a:cubicBezTo>
                  <a:cubicBezTo>
                    <a:pt x="8442" y="6340"/>
                    <a:pt x="8274" y="6184"/>
                    <a:pt x="8105" y="6184"/>
                  </a:cubicBezTo>
                  <a:close/>
                  <a:moveTo>
                    <a:pt x="8864" y="6184"/>
                  </a:moveTo>
                  <a:cubicBezTo>
                    <a:pt x="8696" y="6184"/>
                    <a:pt x="8590" y="6340"/>
                    <a:pt x="8630" y="6533"/>
                  </a:cubicBezTo>
                  <a:cubicBezTo>
                    <a:pt x="8669" y="6728"/>
                    <a:pt x="8841" y="6886"/>
                    <a:pt x="9011" y="6886"/>
                  </a:cubicBezTo>
                  <a:cubicBezTo>
                    <a:pt x="9182" y="6886"/>
                    <a:pt x="9287" y="6728"/>
                    <a:pt x="9245" y="6533"/>
                  </a:cubicBezTo>
                  <a:cubicBezTo>
                    <a:pt x="9204" y="6340"/>
                    <a:pt x="9034" y="6184"/>
                    <a:pt x="8864" y="6184"/>
                  </a:cubicBezTo>
                  <a:close/>
                  <a:moveTo>
                    <a:pt x="9612" y="6184"/>
                  </a:moveTo>
                  <a:cubicBezTo>
                    <a:pt x="9443" y="6184"/>
                    <a:pt x="9339" y="6340"/>
                    <a:pt x="9381" y="6533"/>
                  </a:cubicBezTo>
                  <a:cubicBezTo>
                    <a:pt x="9423" y="6728"/>
                    <a:pt x="9595" y="6886"/>
                    <a:pt x="9766" y="6886"/>
                  </a:cubicBezTo>
                  <a:cubicBezTo>
                    <a:pt x="9937" y="6886"/>
                    <a:pt x="10040" y="6728"/>
                    <a:pt x="9996" y="6533"/>
                  </a:cubicBezTo>
                  <a:cubicBezTo>
                    <a:pt x="9953" y="6340"/>
                    <a:pt x="9781" y="6184"/>
                    <a:pt x="9612" y="6184"/>
                  </a:cubicBezTo>
                  <a:close/>
                  <a:moveTo>
                    <a:pt x="10359" y="6184"/>
                  </a:moveTo>
                  <a:cubicBezTo>
                    <a:pt x="10191" y="6184"/>
                    <a:pt x="10089" y="6340"/>
                    <a:pt x="10133" y="6533"/>
                  </a:cubicBezTo>
                  <a:cubicBezTo>
                    <a:pt x="10177" y="6728"/>
                    <a:pt x="10351" y="6886"/>
                    <a:pt x="10522" y="6886"/>
                  </a:cubicBezTo>
                  <a:cubicBezTo>
                    <a:pt x="10693" y="6886"/>
                    <a:pt x="10794" y="6728"/>
                    <a:pt x="10748" y="6533"/>
                  </a:cubicBezTo>
                  <a:cubicBezTo>
                    <a:pt x="10702" y="6340"/>
                    <a:pt x="10529" y="6184"/>
                    <a:pt x="10359" y="6184"/>
                  </a:cubicBezTo>
                  <a:close/>
                  <a:moveTo>
                    <a:pt x="11107" y="6184"/>
                  </a:moveTo>
                  <a:cubicBezTo>
                    <a:pt x="10938" y="6184"/>
                    <a:pt x="10838" y="6340"/>
                    <a:pt x="10884" y="6533"/>
                  </a:cubicBezTo>
                  <a:cubicBezTo>
                    <a:pt x="10931" y="6728"/>
                    <a:pt x="11107" y="6886"/>
                    <a:pt x="11278" y="6886"/>
                  </a:cubicBezTo>
                  <a:cubicBezTo>
                    <a:pt x="11448" y="6886"/>
                    <a:pt x="11548" y="6728"/>
                    <a:pt x="11500" y="6533"/>
                  </a:cubicBezTo>
                  <a:cubicBezTo>
                    <a:pt x="11452" y="6340"/>
                    <a:pt x="11277" y="6184"/>
                    <a:pt x="11107" y="6184"/>
                  </a:cubicBezTo>
                  <a:close/>
                  <a:moveTo>
                    <a:pt x="11856" y="6184"/>
                  </a:moveTo>
                  <a:cubicBezTo>
                    <a:pt x="11686" y="6184"/>
                    <a:pt x="11588" y="6340"/>
                    <a:pt x="11636" y="6533"/>
                  </a:cubicBezTo>
                  <a:cubicBezTo>
                    <a:pt x="11685" y="6728"/>
                    <a:pt x="11862" y="6886"/>
                    <a:pt x="12033" y="6886"/>
                  </a:cubicBezTo>
                  <a:cubicBezTo>
                    <a:pt x="12204" y="6886"/>
                    <a:pt x="12302" y="6728"/>
                    <a:pt x="12251" y="6533"/>
                  </a:cubicBezTo>
                  <a:cubicBezTo>
                    <a:pt x="12201" y="6340"/>
                    <a:pt x="12024" y="6184"/>
                    <a:pt x="11856" y="6184"/>
                  </a:cubicBezTo>
                  <a:close/>
                  <a:moveTo>
                    <a:pt x="12615" y="6184"/>
                  </a:moveTo>
                  <a:cubicBezTo>
                    <a:pt x="12446" y="6184"/>
                    <a:pt x="12349" y="6340"/>
                    <a:pt x="12400" y="6533"/>
                  </a:cubicBezTo>
                  <a:cubicBezTo>
                    <a:pt x="12450" y="6728"/>
                    <a:pt x="12630" y="6886"/>
                    <a:pt x="12801" y="6886"/>
                  </a:cubicBezTo>
                  <a:cubicBezTo>
                    <a:pt x="12971" y="6886"/>
                    <a:pt x="13067" y="6728"/>
                    <a:pt x="13015" y="6533"/>
                  </a:cubicBezTo>
                  <a:cubicBezTo>
                    <a:pt x="12963" y="6340"/>
                    <a:pt x="12784" y="6184"/>
                    <a:pt x="12615" y="6184"/>
                  </a:cubicBezTo>
                  <a:close/>
                  <a:moveTo>
                    <a:pt x="13363" y="6184"/>
                  </a:moveTo>
                  <a:cubicBezTo>
                    <a:pt x="13194" y="6184"/>
                    <a:pt x="13099" y="6340"/>
                    <a:pt x="13151" y="6533"/>
                  </a:cubicBezTo>
                  <a:cubicBezTo>
                    <a:pt x="13204" y="6728"/>
                    <a:pt x="13385" y="6886"/>
                    <a:pt x="13556" y="6886"/>
                  </a:cubicBezTo>
                  <a:cubicBezTo>
                    <a:pt x="13727" y="6886"/>
                    <a:pt x="13821" y="6728"/>
                    <a:pt x="13767" y="6533"/>
                  </a:cubicBezTo>
                  <a:cubicBezTo>
                    <a:pt x="13713" y="6340"/>
                    <a:pt x="13532" y="6184"/>
                    <a:pt x="13363" y="6184"/>
                  </a:cubicBezTo>
                  <a:close/>
                  <a:moveTo>
                    <a:pt x="14111" y="6184"/>
                  </a:moveTo>
                  <a:cubicBezTo>
                    <a:pt x="13942" y="6184"/>
                    <a:pt x="13849" y="6340"/>
                    <a:pt x="13903" y="6533"/>
                  </a:cubicBezTo>
                  <a:cubicBezTo>
                    <a:pt x="13958" y="6728"/>
                    <a:pt x="14141" y="6886"/>
                    <a:pt x="14311" y="6886"/>
                  </a:cubicBezTo>
                  <a:cubicBezTo>
                    <a:pt x="14483" y="6886"/>
                    <a:pt x="14575" y="6728"/>
                    <a:pt x="14519" y="6533"/>
                  </a:cubicBezTo>
                  <a:cubicBezTo>
                    <a:pt x="14463" y="6340"/>
                    <a:pt x="14280" y="6184"/>
                    <a:pt x="14111" y="6184"/>
                  </a:cubicBezTo>
                  <a:close/>
                  <a:moveTo>
                    <a:pt x="14859" y="6184"/>
                  </a:moveTo>
                  <a:cubicBezTo>
                    <a:pt x="14689" y="6184"/>
                    <a:pt x="14599" y="6340"/>
                    <a:pt x="14655" y="6533"/>
                  </a:cubicBezTo>
                  <a:cubicBezTo>
                    <a:pt x="14712" y="6728"/>
                    <a:pt x="14896" y="6886"/>
                    <a:pt x="15068" y="6886"/>
                  </a:cubicBezTo>
                  <a:cubicBezTo>
                    <a:pt x="15239" y="6886"/>
                    <a:pt x="15329" y="6728"/>
                    <a:pt x="15270" y="6533"/>
                  </a:cubicBezTo>
                  <a:cubicBezTo>
                    <a:pt x="15212" y="6340"/>
                    <a:pt x="15028" y="6184"/>
                    <a:pt x="14859" y="6184"/>
                  </a:cubicBezTo>
                  <a:close/>
                  <a:moveTo>
                    <a:pt x="15607" y="6184"/>
                  </a:moveTo>
                  <a:cubicBezTo>
                    <a:pt x="15438" y="6184"/>
                    <a:pt x="15348" y="6340"/>
                    <a:pt x="15407" y="6533"/>
                  </a:cubicBezTo>
                  <a:cubicBezTo>
                    <a:pt x="15466" y="6728"/>
                    <a:pt x="15653" y="6886"/>
                    <a:pt x="15823" y="6886"/>
                  </a:cubicBezTo>
                  <a:cubicBezTo>
                    <a:pt x="15995" y="6886"/>
                    <a:pt x="16084" y="6728"/>
                    <a:pt x="16023" y="6533"/>
                  </a:cubicBezTo>
                  <a:cubicBezTo>
                    <a:pt x="15962" y="6340"/>
                    <a:pt x="15777" y="6184"/>
                    <a:pt x="15607" y="6184"/>
                  </a:cubicBezTo>
                  <a:close/>
                  <a:moveTo>
                    <a:pt x="2957" y="7035"/>
                  </a:moveTo>
                  <a:cubicBezTo>
                    <a:pt x="2786" y="7035"/>
                    <a:pt x="2666" y="7195"/>
                    <a:pt x="2689" y="7393"/>
                  </a:cubicBezTo>
                  <a:cubicBezTo>
                    <a:pt x="2712" y="7593"/>
                    <a:pt x="2871" y="7754"/>
                    <a:pt x="3044" y="7754"/>
                  </a:cubicBezTo>
                  <a:cubicBezTo>
                    <a:pt x="3217" y="7754"/>
                    <a:pt x="3337" y="7593"/>
                    <a:pt x="3312" y="7393"/>
                  </a:cubicBezTo>
                  <a:cubicBezTo>
                    <a:pt x="3287" y="7195"/>
                    <a:pt x="3128" y="7035"/>
                    <a:pt x="2957" y="7035"/>
                  </a:cubicBezTo>
                  <a:close/>
                  <a:moveTo>
                    <a:pt x="3717" y="7035"/>
                  </a:moveTo>
                  <a:cubicBezTo>
                    <a:pt x="3545" y="7035"/>
                    <a:pt x="3427" y="7195"/>
                    <a:pt x="3452" y="7393"/>
                  </a:cubicBezTo>
                  <a:cubicBezTo>
                    <a:pt x="3477" y="7593"/>
                    <a:pt x="3639" y="7754"/>
                    <a:pt x="3812" y="7754"/>
                  </a:cubicBezTo>
                  <a:cubicBezTo>
                    <a:pt x="3985" y="7754"/>
                    <a:pt x="4103" y="7593"/>
                    <a:pt x="4075" y="7393"/>
                  </a:cubicBezTo>
                  <a:cubicBezTo>
                    <a:pt x="4048" y="7195"/>
                    <a:pt x="3888" y="7035"/>
                    <a:pt x="3717" y="7035"/>
                  </a:cubicBezTo>
                  <a:close/>
                  <a:moveTo>
                    <a:pt x="4487" y="7035"/>
                  </a:moveTo>
                  <a:cubicBezTo>
                    <a:pt x="4315" y="7035"/>
                    <a:pt x="4199" y="7195"/>
                    <a:pt x="4227" y="7393"/>
                  </a:cubicBezTo>
                  <a:cubicBezTo>
                    <a:pt x="4254" y="7593"/>
                    <a:pt x="4417" y="7754"/>
                    <a:pt x="4590" y="7754"/>
                  </a:cubicBezTo>
                  <a:cubicBezTo>
                    <a:pt x="4763" y="7754"/>
                    <a:pt x="4879" y="7593"/>
                    <a:pt x="4850" y="7393"/>
                  </a:cubicBezTo>
                  <a:cubicBezTo>
                    <a:pt x="4821" y="7195"/>
                    <a:pt x="4658" y="7035"/>
                    <a:pt x="4487" y="7035"/>
                  </a:cubicBezTo>
                  <a:close/>
                  <a:moveTo>
                    <a:pt x="5246" y="7035"/>
                  </a:moveTo>
                  <a:cubicBezTo>
                    <a:pt x="5075" y="7035"/>
                    <a:pt x="4960" y="7195"/>
                    <a:pt x="4990" y="7393"/>
                  </a:cubicBezTo>
                  <a:cubicBezTo>
                    <a:pt x="5020" y="7593"/>
                    <a:pt x="5184" y="7754"/>
                    <a:pt x="5357" y="7754"/>
                  </a:cubicBezTo>
                  <a:cubicBezTo>
                    <a:pt x="5530" y="7754"/>
                    <a:pt x="5645" y="7593"/>
                    <a:pt x="5613" y="7393"/>
                  </a:cubicBezTo>
                  <a:cubicBezTo>
                    <a:pt x="5582" y="7195"/>
                    <a:pt x="5418" y="7035"/>
                    <a:pt x="5246" y="7035"/>
                  </a:cubicBezTo>
                  <a:close/>
                  <a:moveTo>
                    <a:pt x="6006" y="7035"/>
                  </a:moveTo>
                  <a:cubicBezTo>
                    <a:pt x="5834" y="7035"/>
                    <a:pt x="5721" y="7195"/>
                    <a:pt x="5753" y="7393"/>
                  </a:cubicBezTo>
                  <a:cubicBezTo>
                    <a:pt x="5785" y="7593"/>
                    <a:pt x="5951" y="7754"/>
                    <a:pt x="6124" y="7754"/>
                  </a:cubicBezTo>
                  <a:cubicBezTo>
                    <a:pt x="6297" y="7754"/>
                    <a:pt x="6410" y="7593"/>
                    <a:pt x="6376" y="7393"/>
                  </a:cubicBezTo>
                  <a:cubicBezTo>
                    <a:pt x="6343" y="7195"/>
                    <a:pt x="6177" y="7035"/>
                    <a:pt x="6006" y="7035"/>
                  </a:cubicBezTo>
                  <a:close/>
                  <a:moveTo>
                    <a:pt x="6765" y="7035"/>
                  </a:moveTo>
                  <a:cubicBezTo>
                    <a:pt x="6594" y="7035"/>
                    <a:pt x="6482" y="7195"/>
                    <a:pt x="6516" y="7393"/>
                  </a:cubicBezTo>
                  <a:cubicBezTo>
                    <a:pt x="6550" y="7593"/>
                    <a:pt x="6718" y="7754"/>
                    <a:pt x="6891" y="7754"/>
                  </a:cubicBezTo>
                  <a:cubicBezTo>
                    <a:pt x="7064" y="7754"/>
                    <a:pt x="7175" y="7593"/>
                    <a:pt x="7139" y="7393"/>
                  </a:cubicBezTo>
                  <a:cubicBezTo>
                    <a:pt x="7103" y="7195"/>
                    <a:pt x="6936" y="7035"/>
                    <a:pt x="6765" y="7035"/>
                  </a:cubicBezTo>
                  <a:close/>
                  <a:moveTo>
                    <a:pt x="7524" y="7035"/>
                  </a:moveTo>
                  <a:cubicBezTo>
                    <a:pt x="7353" y="7035"/>
                    <a:pt x="7243" y="7195"/>
                    <a:pt x="7279" y="7393"/>
                  </a:cubicBezTo>
                  <a:cubicBezTo>
                    <a:pt x="7316" y="7593"/>
                    <a:pt x="7486" y="7754"/>
                    <a:pt x="7659" y="7754"/>
                  </a:cubicBezTo>
                  <a:cubicBezTo>
                    <a:pt x="7832" y="7754"/>
                    <a:pt x="7941" y="7593"/>
                    <a:pt x="7903" y="7393"/>
                  </a:cubicBezTo>
                  <a:cubicBezTo>
                    <a:pt x="7865" y="7195"/>
                    <a:pt x="7696" y="7035"/>
                    <a:pt x="7524" y="7035"/>
                  </a:cubicBezTo>
                  <a:close/>
                  <a:moveTo>
                    <a:pt x="8284" y="7035"/>
                  </a:moveTo>
                  <a:cubicBezTo>
                    <a:pt x="8112" y="7035"/>
                    <a:pt x="8004" y="7195"/>
                    <a:pt x="8042" y="7393"/>
                  </a:cubicBezTo>
                  <a:cubicBezTo>
                    <a:pt x="8081" y="7593"/>
                    <a:pt x="8253" y="7754"/>
                    <a:pt x="8426" y="7754"/>
                  </a:cubicBezTo>
                  <a:cubicBezTo>
                    <a:pt x="8599" y="7754"/>
                    <a:pt x="8706" y="7593"/>
                    <a:pt x="8666" y="7393"/>
                  </a:cubicBezTo>
                  <a:cubicBezTo>
                    <a:pt x="8625" y="7195"/>
                    <a:pt x="8455" y="7035"/>
                    <a:pt x="8284" y="7035"/>
                  </a:cubicBezTo>
                  <a:close/>
                  <a:moveTo>
                    <a:pt x="9042" y="7035"/>
                  </a:moveTo>
                  <a:cubicBezTo>
                    <a:pt x="8872" y="7035"/>
                    <a:pt x="8765" y="7195"/>
                    <a:pt x="8806" y="7393"/>
                  </a:cubicBezTo>
                  <a:cubicBezTo>
                    <a:pt x="8847" y="7593"/>
                    <a:pt x="9020" y="7754"/>
                    <a:pt x="9193" y="7754"/>
                  </a:cubicBezTo>
                  <a:cubicBezTo>
                    <a:pt x="9366" y="7754"/>
                    <a:pt x="9471" y="7593"/>
                    <a:pt x="9429" y="7393"/>
                  </a:cubicBezTo>
                  <a:cubicBezTo>
                    <a:pt x="9386" y="7195"/>
                    <a:pt x="9214" y="7035"/>
                    <a:pt x="9042" y="7035"/>
                  </a:cubicBezTo>
                  <a:close/>
                  <a:moveTo>
                    <a:pt x="9802" y="7035"/>
                  </a:moveTo>
                  <a:cubicBezTo>
                    <a:pt x="9631" y="7035"/>
                    <a:pt x="9526" y="7195"/>
                    <a:pt x="9569" y="7393"/>
                  </a:cubicBezTo>
                  <a:cubicBezTo>
                    <a:pt x="9612" y="7593"/>
                    <a:pt x="9787" y="7754"/>
                    <a:pt x="9960" y="7754"/>
                  </a:cubicBezTo>
                  <a:cubicBezTo>
                    <a:pt x="10134" y="7754"/>
                    <a:pt x="10237" y="7593"/>
                    <a:pt x="10192" y="7393"/>
                  </a:cubicBezTo>
                  <a:cubicBezTo>
                    <a:pt x="10148" y="7195"/>
                    <a:pt x="9973" y="7035"/>
                    <a:pt x="9802" y="7035"/>
                  </a:cubicBezTo>
                  <a:close/>
                  <a:moveTo>
                    <a:pt x="10561" y="7035"/>
                  </a:moveTo>
                  <a:cubicBezTo>
                    <a:pt x="10390" y="7035"/>
                    <a:pt x="10288" y="7195"/>
                    <a:pt x="10333" y="7393"/>
                  </a:cubicBezTo>
                  <a:cubicBezTo>
                    <a:pt x="10378" y="7593"/>
                    <a:pt x="10555" y="7754"/>
                    <a:pt x="10727" y="7754"/>
                  </a:cubicBezTo>
                  <a:cubicBezTo>
                    <a:pt x="10901" y="7754"/>
                    <a:pt x="11002" y="7593"/>
                    <a:pt x="10955" y="7393"/>
                  </a:cubicBezTo>
                  <a:cubicBezTo>
                    <a:pt x="10909" y="7195"/>
                    <a:pt x="10732" y="7035"/>
                    <a:pt x="10561" y="7035"/>
                  </a:cubicBezTo>
                  <a:close/>
                  <a:moveTo>
                    <a:pt x="11321" y="7035"/>
                  </a:moveTo>
                  <a:cubicBezTo>
                    <a:pt x="11149" y="7035"/>
                    <a:pt x="11049" y="7195"/>
                    <a:pt x="11096" y="7393"/>
                  </a:cubicBezTo>
                  <a:cubicBezTo>
                    <a:pt x="11144" y="7593"/>
                    <a:pt x="11322" y="7754"/>
                    <a:pt x="11495" y="7754"/>
                  </a:cubicBezTo>
                  <a:cubicBezTo>
                    <a:pt x="11668" y="7754"/>
                    <a:pt x="11768" y="7593"/>
                    <a:pt x="11719" y="7393"/>
                  </a:cubicBezTo>
                  <a:cubicBezTo>
                    <a:pt x="11670" y="7195"/>
                    <a:pt x="11492" y="7035"/>
                    <a:pt x="11321" y="7035"/>
                  </a:cubicBezTo>
                  <a:close/>
                  <a:moveTo>
                    <a:pt x="12080" y="7035"/>
                  </a:moveTo>
                  <a:cubicBezTo>
                    <a:pt x="11909" y="7035"/>
                    <a:pt x="11810" y="7195"/>
                    <a:pt x="11860" y="7393"/>
                  </a:cubicBezTo>
                  <a:cubicBezTo>
                    <a:pt x="11909" y="7593"/>
                    <a:pt x="12089" y="7754"/>
                    <a:pt x="12263" y="7754"/>
                  </a:cubicBezTo>
                  <a:cubicBezTo>
                    <a:pt x="12435" y="7754"/>
                    <a:pt x="12534" y="7593"/>
                    <a:pt x="12483" y="7393"/>
                  </a:cubicBezTo>
                  <a:cubicBezTo>
                    <a:pt x="12432" y="7195"/>
                    <a:pt x="12251" y="7035"/>
                    <a:pt x="12080" y="7035"/>
                  </a:cubicBezTo>
                  <a:close/>
                  <a:moveTo>
                    <a:pt x="12840" y="7035"/>
                  </a:moveTo>
                  <a:cubicBezTo>
                    <a:pt x="12668" y="7035"/>
                    <a:pt x="12572" y="7195"/>
                    <a:pt x="12623" y="7393"/>
                  </a:cubicBezTo>
                  <a:cubicBezTo>
                    <a:pt x="12675" y="7593"/>
                    <a:pt x="12857" y="7754"/>
                    <a:pt x="13030" y="7754"/>
                  </a:cubicBezTo>
                  <a:cubicBezTo>
                    <a:pt x="13203" y="7754"/>
                    <a:pt x="13300" y="7593"/>
                    <a:pt x="13246" y="7393"/>
                  </a:cubicBezTo>
                  <a:cubicBezTo>
                    <a:pt x="13193" y="7195"/>
                    <a:pt x="13011" y="7035"/>
                    <a:pt x="12840" y="7035"/>
                  </a:cubicBezTo>
                  <a:close/>
                  <a:moveTo>
                    <a:pt x="13600" y="7035"/>
                  </a:moveTo>
                  <a:cubicBezTo>
                    <a:pt x="13428" y="7035"/>
                    <a:pt x="13333" y="7195"/>
                    <a:pt x="13387" y="7393"/>
                  </a:cubicBezTo>
                  <a:cubicBezTo>
                    <a:pt x="13441" y="7593"/>
                    <a:pt x="13625" y="7754"/>
                    <a:pt x="13798" y="7754"/>
                  </a:cubicBezTo>
                  <a:cubicBezTo>
                    <a:pt x="13971" y="7754"/>
                    <a:pt x="14066" y="7593"/>
                    <a:pt x="14010" y="7393"/>
                  </a:cubicBezTo>
                  <a:cubicBezTo>
                    <a:pt x="13954" y="7195"/>
                    <a:pt x="13771" y="7035"/>
                    <a:pt x="13600" y="7035"/>
                  </a:cubicBezTo>
                  <a:close/>
                  <a:moveTo>
                    <a:pt x="14359" y="7035"/>
                  </a:moveTo>
                  <a:cubicBezTo>
                    <a:pt x="14188" y="7035"/>
                    <a:pt x="14094" y="7195"/>
                    <a:pt x="14150" y="7393"/>
                  </a:cubicBezTo>
                  <a:cubicBezTo>
                    <a:pt x="14206" y="7593"/>
                    <a:pt x="14392" y="7754"/>
                    <a:pt x="14565" y="7754"/>
                  </a:cubicBezTo>
                  <a:cubicBezTo>
                    <a:pt x="14738" y="7754"/>
                    <a:pt x="14831" y="7593"/>
                    <a:pt x="14773" y="7393"/>
                  </a:cubicBezTo>
                  <a:cubicBezTo>
                    <a:pt x="14716" y="7195"/>
                    <a:pt x="14530" y="7035"/>
                    <a:pt x="14359" y="7035"/>
                  </a:cubicBezTo>
                  <a:close/>
                  <a:moveTo>
                    <a:pt x="15878" y="7035"/>
                  </a:moveTo>
                  <a:cubicBezTo>
                    <a:pt x="15707" y="7035"/>
                    <a:pt x="15617" y="7195"/>
                    <a:pt x="15678" y="7393"/>
                  </a:cubicBezTo>
                  <a:cubicBezTo>
                    <a:pt x="15738" y="7593"/>
                    <a:pt x="15928" y="7754"/>
                    <a:pt x="16101" y="7754"/>
                  </a:cubicBezTo>
                  <a:cubicBezTo>
                    <a:pt x="16274" y="7754"/>
                    <a:pt x="16363" y="7593"/>
                    <a:pt x="16301" y="7393"/>
                  </a:cubicBezTo>
                  <a:cubicBezTo>
                    <a:pt x="16239" y="7195"/>
                    <a:pt x="16050" y="7035"/>
                    <a:pt x="15878" y="7035"/>
                  </a:cubicBezTo>
                  <a:close/>
                  <a:moveTo>
                    <a:pt x="3066" y="7907"/>
                  </a:moveTo>
                  <a:cubicBezTo>
                    <a:pt x="2892" y="7907"/>
                    <a:pt x="2771" y="8071"/>
                    <a:pt x="2795" y="8275"/>
                  </a:cubicBezTo>
                  <a:cubicBezTo>
                    <a:pt x="2818" y="8479"/>
                    <a:pt x="2980" y="8646"/>
                    <a:pt x="3155" y="8646"/>
                  </a:cubicBezTo>
                  <a:cubicBezTo>
                    <a:pt x="3330" y="8646"/>
                    <a:pt x="3451" y="8479"/>
                    <a:pt x="3426" y="8275"/>
                  </a:cubicBezTo>
                  <a:cubicBezTo>
                    <a:pt x="3400" y="8071"/>
                    <a:pt x="3239" y="7907"/>
                    <a:pt x="3066" y="7907"/>
                  </a:cubicBezTo>
                  <a:close/>
                  <a:moveTo>
                    <a:pt x="3837" y="7907"/>
                  </a:moveTo>
                  <a:cubicBezTo>
                    <a:pt x="3663" y="7907"/>
                    <a:pt x="3544" y="8071"/>
                    <a:pt x="3570" y="8275"/>
                  </a:cubicBezTo>
                  <a:cubicBezTo>
                    <a:pt x="3595" y="8479"/>
                    <a:pt x="3759" y="8646"/>
                    <a:pt x="3934" y="8646"/>
                  </a:cubicBezTo>
                  <a:cubicBezTo>
                    <a:pt x="4109" y="8646"/>
                    <a:pt x="4229" y="8479"/>
                    <a:pt x="4201" y="8275"/>
                  </a:cubicBezTo>
                  <a:cubicBezTo>
                    <a:pt x="4173" y="8071"/>
                    <a:pt x="4010" y="7907"/>
                    <a:pt x="3837" y="7907"/>
                  </a:cubicBezTo>
                  <a:close/>
                  <a:moveTo>
                    <a:pt x="4607" y="7907"/>
                  </a:moveTo>
                  <a:cubicBezTo>
                    <a:pt x="4433" y="7907"/>
                    <a:pt x="4316" y="8071"/>
                    <a:pt x="4344" y="8275"/>
                  </a:cubicBezTo>
                  <a:cubicBezTo>
                    <a:pt x="4372" y="8479"/>
                    <a:pt x="4537" y="8646"/>
                    <a:pt x="4713" y="8646"/>
                  </a:cubicBezTo>
                  <a:cubicBezTo>
                    <a:pt x="4888" y="8646"/>
                    <a:pt x="5005" y="8479"/>
                    <a:pt x="4975" y="8275"/>
                  </a:cubicBezTo>
                  <a:cubicBezTo>
                    <a:pt x="4945" y="8071"/>
                    <a:pt x="4780" y="7907"/>
                    <a:pt x="4607" y="7907"/>
                  </a:cubicBezTo>
                  <a:close/>
                  <a:moveTo>
                    <a:pt x="5378" y="7907"/>
                  </a:moveTo>
                  <a:cubicBezTo>
                    <a:pt x="5204" y="7907"/>
                    <a:pt x="5088" y="8071"/>
                    <a:pt x="5119" y="8275"/>
                  </a:cubicBezTo>
                  <a:cubicBezTo>
                    <a:pt x="5149" y="8479"/>
                    <a:pt x="5316" y="8646"/>
                    <a:pt x="5492" y="8646"/>
                  </a:cubicBezTo>
                  <a:cubicBezTo>
                    <a:pt x="5667" y="8646"/>
                    <a:pt x="5783" y="8479"/>
                    <a:pt x="5750" y="8275"/>
                  </a:cubicBezTo>
                  <a:cubicBezTo>
                    <a:pt x="5718" y="8071"/>
                    <a:pt x="5551" y="7907"/>
                    <a:pt x="5378" y="7907"/>
                  </a:cubicBezTo>
                  <a:close/>
                  <a:moveTo>
                    <a:pt x="6149" y="7907"/>
                  </a:moveTo>
                  <a:cubicBezTo>
                    <a:pt x="5975" y="7907"/>
                    <a:pt x="5861" y="8071"/>
                    <a:pt x="5894" y="8275"/>
                  </a:cubicBezTo>
                  <a:cubicBezTo>
                    <a:pt x="5927" y="8479"/>
                    <a:pt x="6095" y="8646"/>
                    <a:pt x="6271" y="8646"/>
                  </a:cubicBezTo>
                  <a:cubicBezTo>
                    <a:pt x="6446" y="8646"/>
                    <a:pt x="6560" y="8479"/>
                    <a:pt x="6525" y="8275"/>
                  </a:cubicBezTo>
                  <a:cubicBezTo>
                    <a:pt x="6491" y="8071"/>
                    <a:pt x="6323" y="7907"/>
                    <a:pt x="6149" y="7907"/>
                  </a:cubicBezTo>
                  <a:close/>
                  <a:moveTo>
                    <a:pt x="6920" y="7907"/>
                  </a:moveTo>
                  <a:cubicBezTo>
                    <a:pt x="6746" y="7907"/>
                    <a:pt x="6634" y="8071"/>
                    <a:pt x="6669" y="8275"/>
                  </a:cubicBezTo>
                  <a:cubicBezTo>
                    <a:pt x="6704" y="8479"/>
                    <a:pt x="6874" y="8646"/>
                    <a:pt x="7050" y="8646"/>
                  </a:cubicBezTo>
                  <a:cubicBezTo>
                    <a:pt x="7225" y="8646"/>
                    <a:pt x="7337" y="8479"/>
                    <a:pt x="7300" y="8275"/>
                  </a:cubicBezTo>
                  <a:cubicBezTo>
                    <a:pt x="7263" y="8071"/>
                    <a:pt x="7093" y="7907"/>
                    <a:pt x="6920" y="7907"/>
                  </a:cubicBezTo>
                  <a:close/>
                  <a:moveTo>
                    <a:pt x="7691" y="7907"/>
                  </a:moveTo>
                  <a:cubicBezTo>
                    <a:pt x="7518" y="7907"/>
                    <a:pt x="7407" y="8071"/>
                    <a:pt x="7444" y="8275"/>
                  </a:cubicBezTo>
                  <a:cubicBezTo>
                    <a:pt x="7481" y="8479"/>
                    <a:pt x="7654" y="8646"/>
                    <a:pt x="7829" y="8646"/>
                  </a:cubicBezTo>
                  <a:cubicBezTo>
                    <a:pt x="8004" y="8646"/>
                    <a:pt x="8114" y="8479"/>
                    <a:pt x="8075" y="8275"/>
                  </a:cubicBezTo>
                  <a:cubicBezTo>
                    <a:pt x="8036" y="8071"/>
                    <a:pt x="7865" y="7907"/>
                    <a:pt x="7691" y="7907"/>
                  </a:cubicBezTo>
                  <a:close/>
                  <a:moveTo>
                    <a:pt x="8450" y="7907"/>
                  </a:moveTo>
                  <a:cubicBezTo>
                    <a:pt x="8277" y="7907"/>
                    <a:pt x="8168" y="8071"/>
                    <a:pt x="8207" y="8275"/>
                  </a:cubicBezTo>
                  <a:cubicBezTo>
                    <a:pt x="8247" y="8479"/>
                    <a:pt x="8421" y="8646"/>
                    <a:pt x="8597" y="8646"/>
                  </a:cubicBezTo>
                  <a:cubicBezTo>
                    <a:pt x="8772" y="8646"/>
                    <a:pt x="8880" y="8479"/>
                    <a:pt x="8838" y="8275"/>
                  </a:cubicBezTo>
                  <a:cubicBezTo>
                    <a:pt x="8797" y="8071"/>
                    <a:pt x="8623" y="7907"/>
                    <a:pt x="8450" y="7907"/>
                  </a:cubicBezTo>
                  <a:close/>
                  <a:moveTo>
                    <a:pt x="9221" y="7907"/>
                  </a:moveTo>
                  <a:cubicBezTo>
                    <a:pt x="9048" y="7907"/>
                    <a:pt x="8940" y="8071"/>
                    <a:pt x="8982" y="8275"/>
                  </a:cubicBezTo>
                  <a:cubicBezTo>
                    <a:pt x="9024" y="8479"/>
                    <a:pt x="9200" y="8646"/>
                    <a:pt x="9375" y="8646"/>
                  </a:cubicBezTo>
                  <a:cubicBezTo>
                    <a:pt x="9551" y="8646"/>
                    <a:pt x="9657" y="8479"/>
                    <a:pt x="9613" y="8275"/>
                  </a:cubicBezTo>
                  <a:cubicBezTo>
                    <a:pt x="9570" y="8071"/>
                    <a:pt x="9394" y="7907"/>
                    <a:pt x="9221" y="7907"/>
                  </a:cubicBezTo>
                  <a:close/>
                  <a:moveTo>
                    <a:pt x="9992" y="7907"/>
                  </a:moveTo>
                  <a:cubicBezTo>
                    <a:pt x="9818" y="7907"/>
                    <a:pt x="9713" y="8071"/>
                    <a:pt x="9757" y="8275"/>
                  </a:cubicBezTo>
                  <a:cubicBezTo>
                    <a:pt x="9801" y="8479"/>
                    <a:pt x="9979" y="8646"/>
                    <a:pt x="10154" y="8646"/>
                  </a:cubicBezTo>
                  <a:cubicBezTo>
                    <a:pt x="10330" y="8646"/>
                    <a:pt x="10434" y="8479"/>
                    <a:pt x="10388" y="8275"/>
                  </a:cubicBezTo>
                  <a:cubicBezTo>
                    <a:pt x="10343" y="8071"/>
                    <a:pt x="10165" y="7907"/>
                    <a:pt x="9992" y="7907"/>
                  </a:cubicBezTo>
                  <a:close/>
                  <a:moveTo>
                    <a:pt x="10763" y="7907"/>
                  </a:moveTo>
                  <a:cubicBezTo>
                    <a:pt x="10589" y="7907"/>
                    <a:pt x="10486" y="8071"/>
                    <a:pt x="10532" y="8275"/>
                  </a:cubicBezTo>
                  <a:cubicBezTo>
                    <a:pt x="10579" y="8479"/>
                    <a:pt x="10758" y="8646"/>
                    <a:pt x="10933" y="8646"/>
                  </a:cubicBezTo>
                  <a:cubicBezTo>
                    <a:pt x="11109" y="8646"/>
                    <a:pt x="11211" y="8479"/>
                    <a:pt x="11163" y="8275"/>
                  </a:cubicBezTo>
                  <a:cubicBezTo>
                    <a:pt x="11115" y="8071"/>
                    <a:pt x="10936" y="7907"/>
                    <a:pt x="10763" y="7907"/>
                  </a:cubicBezTo>
                  <a:close/>
                  <a:moveTo>
                    <a:pt x="11534" y="7907"/>
                  </a:moveTo>
                  <a:cubicBezTo>
                    <a:pt x="11361" y="7907"/>
                    <a:pt x="11259" y="8071"/>
                    <a:pt x="11308" y="8275"/>
                  </a:cubicBezTo>
                  <a:cubicBezTo>
                    <a:pt x="11356" y="8479"/>
                    <a:pt x="11538" y="8646"/>
                    <a:pt x="11713" y="8646"/>
                  </a:cubicBezTo>
                  <a:cubicBezTo>
                    <a:pt x="11888" y="8646"/>
                    <a:pt x="11989" y="8479"/>
                    <a:pt x="11938" y="8275"/>
                  </a:cubicBezTo>
                  <a:cubicBezTo>
                    <a:pt x="11888" y="8071"/>
                    <a:pt x="11708" y="7907"/>
                    <a:pt x="11534" y="7907"/>
                  </a:cubicBezTo>
                  <a:close/>
                  <a:moveTo>
                    <a:pt x="12305" y="7907"/>
                  </a:moveTo>
                  <a:cubicBezTo>
                    <a:pt x="12131" y="7907"/>
                    <a:pt x="12032" y="8071"/>
                    <a:pt x="12083" y="8275"/>
                  </a:cubicBezTo>
                  <a:cubicBezTo>
                    <a:pt x="12134" y="8479"/>
                    <a:pt x="12317" y="8646"/>
                    <a:pt x="12493" y="8646"/>
                  </a:cubicBezTo>
                  <a:cubicBezTo>
                    <a:pt x="12668" y="8646"/>
                    <a:pt x="12767" y="8479"/>
                    <a:pt x="12714" y="8275"/>
                  </a:cubicBezTo>
                  <a:cubicBezTo>
                    <a:pt x="12662" y="8071"/>
                    <a:pt x="12478" y="7907"/>
                    <a:pt x="12305" y="7907"/>
                  </a:cubicBezTo>
                  <a:close/>
                  <a:moveTo>
                    <a:pt x="13836" y="7907"/>
                  </a:moveTo>
                  <a:cubicBezTo>
                    <a:pt x="13663" y="7907"/>
                    <a:pt x="13567" y="8071"/>
                    <a:pt x="13622" y="8275"/>
                  </a:cubicBezTo>
                  <a:cubicBezTo>
                    <a:pt x="13677" y="8479"/>
                    <a:pt x="13864" y="8646"/>
                    <a:pt x="14040" y="8646"/>
                  </a:cubicBezTo>
                  <a:cubicBezTo>
                    <a:pt x="14215" y="8646"/>
                    <a:pt x="14310" y="8479"/>
                    <a:pt x="14253" y="8275"/>
                  </a:cubicBezTo>
                  <a:cubicBezTo>
                    <a:pt x="14196" y="8071"/>
                    <a:pt x="14010" y="7907"/>
                    <a:pt x="13836" y="7907"/>
                  </a:cubicBezTo>
                  <a:close/>
                  <a:moveTo>
                    <a:pt x="16150" y="7907"/>
                  </a:moveTo>
                  <a:cubicBezTo>
                    <a:pt x="15977" y="7907"/>
                    <a:pt x="15886" y="8071"/>
                    <a:pt x="15948" y="8275"/>
                  </a:cubicBezTo>
                  <a:cubicBezTo>
                    <a:pt x="16010" y="8479"/>
                    <a:pt x="16203" y="8646"/>
                    <a:pt x="16378" y="8646"/>
                  </a:cubicBezTo>
                  <a:cubicBezTo>
                    <a:pt x="16554" y="8646"/>
                    <a:pt x="16644" y="8479"/>
                    <a:pt x="16580" y="8275"/>
                  </a:cubicBezTo>
                  <a:cubicBezTo>
                    <a:pt x="16516" y="8071"/>
                    <a:pt x="16324" y="7907"/>
                    <a:pt x="16150" y="7907"/>
                  </a:cubicBezTo>
                  <a:close/>
                  <a:moveTo>
                    <a:pt x="1622" y="8820"/>
                  </a:moveTo>
                  <a:cubicBezTo>
                    <a:pt x="1446" y="8820"/>
                    <a:pt x="1320" y="8988"/>
                    <a:pt x="1339" y="9197"/>
                  </a:cubicBezTo>
                  <a:cubicBezTo>
                    <a:pt x="1359" y="9407"/>
                    <a:pt x="1519" y="9578"/>
                    <a:pt x="1696" y="9578"/>
                  </a:cubicBezTo>
                  <a:cubicBezTo>
                    <a:pt x="1874" y="9578"/>
                    <a:pt x="2000" y="9407"/>
                    <a:pt x="1978" y="9197"/>
                  </a:cubicBezTo>
                  <a:cubicBezTo>
                    <a:pt x="1957" y="8988"/>
                    <a:pt x="1797" y="8820"/>
                    <a:pt x="1622" y="8820"/>
                  </a:cubicBezTo>
                  <a:close/>
                  <a:moveTo>
                    <a:pt x="2405" y="8820"/>
                  </a:moveTo>
                  <a:cubicBezTo>
                    <a:pt x="2229" y="8820"/>
                    <a:pt x="2104" y="8988"/>
                    <a:pt x="2126" y="9197"/>
                  </a:cubicBezTo>
                  <a:cubicBezTo>
                    <a:pt x="2148" y="9407"/>
                    <a:pt x="2310" y="9578"/>
                    <a:pt x="2488" y="9578"/>
                  </a:cubicBezTo>
                  <a:cubicBezTo>
                    <a:pt x="2665" y="9578"/>
                    <a:pt x="2789" y="9407"/>
                    <a:pt x="2765" y="9197"/>
                  </a:cubicBezTo>
                  <a:cubicBezTo>
                    <a:pt x="2742" y="8988"/>
                    <a:pt x="2580" y="8820"/>
                    <a:pt x="2405" y="8820"/>
                  </a:cubicBezTo>
                  <a:close/>
                  <a:moveTo>
                    <a:pt x="3174" y="8820"/>
                  </a:moveTo>
                  <a:cubicBezTo>
                    <a:pt x="2999" y="8820"/>
                    <a:pt x="2876" y="8988"/>
                    <a:pt x="2900" y="9197"/>
                  </a:cubicBezTo>
                  <a:cubicBezTo>
                    <a:pt x="2925" y="9407"/>
                    <a:pt x="3088" y="9578"/>
                    <a:pt x="3266" y="9578"/>
                  </a:cubicBezTo>
                  <a:cubicBezTo>
                    <a:pt x="3443" y="9578"/>
                    <a:pt x="3566" y="9407"/>
                    <a:pt x="3539" y="9197"/>
                  </a:cubicBezTo>
                  <a:cubicBezTo>
                    <a:pt x="3513" y="8988"/>
                    <a:pt x="3350" y="8820"/>
                    <a:pt x="3174" y="8820"/>
                  </a:cubicBezTo>
                  <a:close/>
                  <a:moveTo>
                    <a:pt x="3957" y="8820"/>
                  </a:moveTo>
                  <a:cubicBezTo>
                    <a:pt x="3781" y="8820"/>
                    <a:pt x="3660" y="8988"/>
                    <a:pt x="3687" y="9197"/>
                  </a:cubicBezTo>
                  <a:cubicBezTo>
                    <a:pt x="3714" y="9407"/>
                    <a:pt x="3879" y="9578"/>
                    <a:pt x="4057" y="9578"/>
                  </a:cubicBezTo>
                  <a:cubicBezTo>
                    <a:pt x="4235" y="9578"/>
                    <a:pt x="4355" y="9407"/>
                    <a:pt x="4326" y="9197"/>
                  </a:cubicBezTo>
                  <a:cubicBezTo>
                    <a:pt x="4298" y="8988"/>
                    <a:pt x="4133" y="8820"/>
                    <a:pt x="3957" y="8820"/>
                  </a:cubicBezTo>
                  <a:close/>
                  <a:moveTo>
                    <a:pt x="4739" y="8820"/>
                  </a:moveTo>
                  <a:cubicBezTo>
                    <a:pt x="4563" y="8820"/>
                    <a:pt x="4444" y="8988"/>
                    <a:pt x="4473" y="9197"/>
                  </a:cubicBezTo>
                  <a:cubicBezTo>
                    <a:pt x="4502" y="9407"/>
                    <a:pt x="4669" y="9578"/>
                    <a:pt x="4847" y="9578"/>
                  </a:cubicBezTo>
                  <a:cubicBezTo>
                    <a:pt x="5024" y="9578"/>
                    <a:pt x="5144" y="9407"/>
                    <a:pt x="5113" y="9197"/>
                  </a:cubicBezTo>
                  <a:cubicBezTo>
                    <a:pt x="5082" y="8988"/>
                    <a:pt x="4915" y="8820"/>
                    <a:pt x="4739" y="8820"/>
                  </a:cubicBezTo>
                  <a:close/>
                  <a:moveTo>
                    <a:pt x="5522" y="8820"/>
                  </a:moveTo>
                  <a:cubicBezTo>
                    <a:pt x="5346" y="8820"/>
                    <a:pt x="5229" y="8988"/>
                    <a:pt x="5260" y="9197"/>
                  </a:cubicBezTo>
                  <a:cubicBezTo>
                    <a:pt x="5291" y="9407"/>
                    <a:pt x="5460" y="9578"/>
                    <a:pt x="5638" y="9578"/>
                  </a:cubicBezTo>
                  <a:cubicBezTo>
                    <a:pt x="5816" y="9578"/>
                    <a:pt x="5933" y="9407"/>
                    <a:pt x="5900" y="9197"/>
                  </a:cubicBezTo>
                  <a:cubicBezTo>
                    <a:pt x="5867" y="8988"/>
                    <a:pt x="5697" y="8820"/>
                    <a:pt x="5522" y="8820"/>
                  </a:cubicBezTo>
                  <a:close/>
                  <a:moveTo>
                    <a:pt x="6293" y="8820"/>
                  </a:moveTo>
                  <a:cubicBezTo>
                    <a:pt x="6117" y="8820"/>
                    <a:pt x="6001" y="8988"/>
                    <a:pt x="6035" y="9197"/>
                  </a:cubicBezTo>
                  <a:cubicBezTo>
                    <a:pt x="6069" y="9407"/>
                    <a:pt x="6240" y="9578"/>
                    <a:pt x="6418" y="9578"/>
                  </a:cubicBezTo>
                  <a:cubicBezTo>
                    <a:pt x="6595" y="9578"/>
                    <a:pt x="6710" y="9407"/>
                    <a:pt x="6674" y="9197"/>
                  </a:cubicBezTo>
                  <a:cubicBezTo>
                    <a:pt x="6639" y="8988"/>
                    <a:pt x="6468" y="8820"/>
                    <a:pt x="6293" y="8820"/>
                  </a:cubicBezTo>
                  <a:close/>
                  <a:moveTo>
                    <a:pt x="7075" y="8820"/>
                  </a:moveTo>
                  <a:cubicBezTo>
                    <a:pt x="6899" y="8820"/>
                    <a:pt x="6786" y="8988"/>
                    <a:pt x="6821" y="9197"/>
                  </a:cubicBezTo>
                  <a:cubicBezTo>
                    <a:pt x="6858" y="9407"/>
                    <a:pt x="7031" y="9578"/>
                    <a:pt x="7209" y="9578"/>
                  </a:cubicBezTo>
                  <a:cubicBezTo>
                    <a:pt x="7386" y="9578"/>
                    <a:pt x="7499" y="9407"/>
                    <a:pt x="7461" y="9197"/>
                  </a:cubicBezTo>
                  <a:cubicBezTo>
                    <a:pt x="7423" y="8988"/>
                    <a:pt x="7250" y="8820"/>
                    <a:pt x="7075" y="8820"/>
                  </a:cubicBezTo>
                  <a:close/>
                  <a:moveTo>
                    <a:pt x="7858" y="8820"/>
                  </a:moveTo>
                  <a:cubicBezTo>
                    <a:pt x="7682" y="8820"/>
                    <a:pt x="7570" y="8988"/>
                    <a:pt x="7608" y="9197"/>
                  </a:cubicBezTo>
                  <a:cubicBezTo>
                    <a:pt x="7646" y="9407"/>
                    <a:pt x="7822" y="9578"/>
                    <a:pt x="7999" y="9578"/>
                  </a:cubicBezTo>
                  <a:cubicBezTo>
                    <a:pt x="8177" y="9578"/>
                    <a:pt x="8288" y="9407"/>
                    <a:pt x="8248" y="9197"/>
                  </a:cubicBezTo>
                  <a:cubicBezTo>
                    <a:pt x="8208" y="8988"/>
                    <a:pt x="8034" y="8820"/>
                    <a:pt x="7858" y="8820"/>
                  </a:cubicBezTo>
                  <a:close/>
                  <a:moveTo>
                    <a:pt x="8629" y="8820"/>
                  </a:moveTo>
                  <a:cubicBezTo>
                    <a:pt x="8453" y="8820"/>
                    <a:pt x="8343" y="8988"/>
                    <a:pt x="8383" y="9197"/>
                  </a:cubicBezTo>
                  <a:cubicBezTo>
                    <a:pt x="8424" y="9407"/>
                    <a:pt x="8601" y="9578"/>
                    <a:pt x="8779" y="9578"/>
                  </a:cubicBezTo>
                  <a:cubicBezTo>
                    <a:pt x="8956" y="9578"/>
                    <a:pt x="9065" y="9407"/>
                    <a:pt x="9023" y="9197"/>
                  </a:cubicBezTo>
                  <a:cubicBezTo>
                    <a:pt x="8980" y="8988"/>
                    <a:pt x="8804" y="8820"/>
                    <a:pt x="8629" y="8820"/>
                  </a:cubicBezTo>
                  <a:close/>
                  <a:moveTo>
                    <a:pt x="9411" y="8820"/>
                  </a:moveTo>
                  <a:cubicBezTo>
                    <a:pt x="9236" y="8820"/>
                    <a:pt x="9127" y="8988"/>
                    <a:pt x="9170" y="9197"/>
                  </a:cubicBezTo>
                  <a:cubicBezTo>
                    <a:pt x="9213" y="9407"/>
                    <a:pt x="9392" y="9578"/>
                    <a:pt x="9569" y="9578"/>
                  </a:cubicBezTo>
                  <a:cubicBezTo>
                    <a:pt x="9747" y="9578"/>
                    <a:pt x="9855" y="9407"/>
                    <a:pt x="9810" y="9197"/>
                  </a:cubicBezTo>
                  <a:cubicBezTo>
                    <a:pt x="9765" y="8988"/>
                    <a:pt x="9587" y="8820"/>
                    <a:pt x="9411" y="8820"/>
                  </a:cubicBezTo>
                  <a:close/>
                  <a:moveTo>
                    <a:pt x="10194" y="8820"/>
                  </a:moveTo>
                  <a:cubicBezTo>
                    <a:pt x="10018" y="8820"/>
                    <a:pt x="9912" y="8988"/>
                    <a:pt x="9957" y="9197"/>
                  </a:cubicBezTo>
                  <a:cubicBezTo>
                    <a:pt x="10002" y="9407"/>
                    <a:pt x="10183" y="9578"/>
                    <a:pt x="10360" y="9578"/>
                  </a:cubicBezTo>
                  <a:cubicBezTo>
                    <a:pt x="10538" y="9578"/>
                    <a:pt x="10643" y="9407"/>
                    <a:pt x="10596" y="9197"/>
                  </a:cubicBezTo>
                  <a:cubicBezTo>
                    <a:pt x="10549" y="8988"/>
                    <a:pt x="10370" y="8820"/>
                    <a:pt x="10194" y="8820"/>
                  </a:cubicBezTo>
                  <a:close/>
                  <a:moveTo>
                    <a:pt x="10976" y="8820"/>
                  </a:moveTo>
                  <a:cubicBezTo>
                    <a:pt x="10801" y="8820"/>
                    <a:pt x="10696" y="8988"/>
                    <a:pt x="10744" y="9197"/>
                  </a:cubicBezTo>
                  <a:cubicBezTo>
                    <a:pt x="10791" y="9407"/>
                    <a:pt x="10974" y="9578"/>
                    <a:pt x="11151" y="9578"/>
                  </a:cubicBezTo>
                  <a:cubicBezTo>
                    <a:pt x="11329" y="9578"/>
                    <a:pt x="11432" y="9407"/>
                    <a:pt x="11383" y="9197"/>
                  </a:cubicBezTo>
                  <a:cubicBezTo>
                    <a:pt x="11334" y="8988"/>
                    <a:pt x="11152" y="8820"/>
                    <a:pt x="10976" y="8820"/>
                  </a:cubicBezTo>
                  <a:close/>
                  <a:moveTo>
                    <a:pt x="11747" y="8820"/>
                  </a:moveTo>
                  <a:cubicBezTo>
                    <a:pt x="11572" y="8820"/>
                    <a:pt x="11470" y="8988"/>
                    <a:pt x="11519" y="9197"/>
                  </a:cubicBezTo>
                  <a:cubicBezTo>
                    <a:pt x="11569" y="9407"/>
                    <a:pt x="11754" y="9578"/>
                    <a:pt x="11931" y="9578"/>
                  </a:cubicBezTo>
                  <a:cubicBezTo>
                    <a:pt x="12109" y="9578"/>
                    <a:pt x="12210" y="9407"/>
                    <a:pt x="12158" y="9197"/>
                  </a:cubicBezTo>
                  <a:cubicBezTo>
                    <a:pt x="12107" y="8988"/>
                    <a:pt x="11923" y="8820"/>
                    <a:pt x="11747" y="8820"/>
                  </a:cubicBezTo>
                  <a:close/>
                  <a:moveTo>
                    <a:pt x="12531" y="8820"/>
                  </a:moveTo>
                  <a:cubicBezTo>
                    <a:pt x="12354" y="8820"/>
                    <a:pt x="12254" y="8988"/>
                    <a:pt x="12306" y="9197"/>
                  </a:cubicBezTo>
                  <a:cubicBezTo>
                    <a:pt x="12358" y="9407"/>
                    <a:pt x="12544" y="9578"/>
                    <a:pt x="12722" y="9578"/>
                  </a:cubicBezTo>
                  <a:cubicBezTo>
                    <a:pt x="12900" y="9578"/>
                    <a:pt x="13000" y="9407"/>
                    <a:pt x="12946" y="9197"/>
                  </a:cubicBezTo>
                  <a:cubicBezTo>
                    <a:pt x="12892" y="8988"/>
                    <a:pt x="12706" y="8820"/>
                    <a:pt x="12531" y="8820"/>
                  </a:cubicBezTo>
                  <a:close/>
                  <a:moveTo>
                    <a:pt x="14085" y="8820"/>
                  </a:moveTo>
                  <a:cubicBezTo>
                    <a:pt x="13909" y="8820"/>
                    <a:pt x="13812" y="8988"/>
                    <a:pt x="13869" y="9197"/>
                  </a:cubicBezTo>
                  <a:cubicBezTo>
                    <a:pt x="13926" y="9407"/>
                    <a:pt x="14116" y="9578"/>
                    <a:pt x="14293" y="9578"/>
                  </a:cubicBezTo>
                  <a:cubicBezTo>
                    <a:pt x="14471" y="9578"/>
                    <a:pt x="14567" y="9407"/>
                    <a:pt x="14508" y="9197"/>
                  </a:cubicBezTo>
                  <a:cubicBezTo>
                    <a:pt x="14450" y="8988"/>
                    <a:pt x="14260" y="8820"/>
                    <a:pt x="14085" y="8820"/>
                  </a:cubicBezTo>
                  <a:close/>
                  <a:moveTo>
                    <a:pt x="14867" y="8820"/>
                  </a:moveTo>
                  <a:cubicBezTo>
                    <a:pt x="14692" y="8820"/>
                    <a:pt x="14597" y="8988"/>
                    <a:pt x="14656" y="9197"/>
                  </a:cubicBezTo>
                  <a:cubicBezTo>
                    <a:pt x="14715" y="9407"/>
                    <a:pt x="14907" y="9578"/>
                    <a:pt x="15084" y="9578"/>
                  </a:cubicBezTo>
                  <a:cubicBezTo>
                    <a:pt x="15262" y="9578"/>
                    <a:pt x="15357" y="9407"/>
                    <a:pt x="15295" y="9197"/>
                  </a:cubicBezTo>
                  <a:cubicBezTo>
                    <a:pt x="15235" y="8988"/>
                    <a:pt x="15043" y="8820"/>
                    <a:pt x="14867" y="8820"/>
                  </a:cubicBezTo>
                  <a:close/>
                  <a:moveTo>
                    <a:pt x="15650" y="8820"/>
                  </a:moveTo>
                  <a:cubicBezTo>
                    <a:pt x="15474" y="8820"/>
                    <a:pt x="15382" y="8988"/>
                    <a:pt x="15443" y="9197"/>
                  </a:cubicBezTo>
                  <a:cubicBezTo>
                    <a:pt x="15505" y="9407"/>
                    <a:pt x="15698" y="9578"/>
                    <a:pt x="15876" y="9578"/>
                  </a:cubicBezTo>
                  <a:cubicBezTo>
                    <a:pt x="16054" y="9578"/>
                    <a:pt x="16146" y="9407"/>
                    <a:pt x="16082" y="9197"/>
                  </a:cubicBezTo>
                  <a:cubicBezTo>
                    <a:pt x="16019" y="8988"/>
                    <a:pt x="15826" y="8820"/>
                    <a:pt x="15650" y="8820"/>
                  </a:cubicBezTo>
                  <a:close/>
                  <a:moveTo>
                    <a:pt x="1707" y="9754"/>
                  </a:moveTo>
                  <a:cubicBezTo>
                    <a:pt x="1529" y="9754"/>
                    <a:pt x="1401" y="9927"/>
                    <a:pt x="1422" y="10141"/>
                  </a:cubicBezTo>
                  <a:cubicBezTo>
                    <a:pt x="1442" y="10356"/>
                    <a:pt x="1604" y="10532"/>
                    <a:pt x="1784" y="10532"/>
                  </a:cubicBezTo>
                  <a:cubicBezTo>
                    <a:pt x="1964" y="10532"/>
                    <a:pt x="2091" y="10356"/>
                    <a:pt x="2069" y="10141"/>
                  </a:cubicBezTo>
                  <a:cubicBezTo>
                    <a:pt x="2047" y="9927"/>
                    <a:pt x="1885" y="9754"/>
                    <a:pt x="1707" y="9754"/>
                  </a:cubicBezTo>
                  <a:close/>
                  <a:moveTo>
                    <a:pt x="2501" y="9754"/>
                  </a:moveTo>
                  <a:cubicBezTo>
                    <a:pt x="2324" y="9754"/>
                    <a:pt x="2197" y="9927"/>
                    <a:pt x="2220" y="10141"/>
                  </a:cubicBezTo>
                  <a:cubicBezTo>
                    <a:pt x="2242" y="10356"/>
                    <a:pt x="2407" y="10532"/>
                    <a:pt x="2587" y="10532"/>
                  </a:cubicBezTo>
                  <a:cubicBezTo>
                    <a:pt x="2767" y="10532"/>
                    <a:pt x="2892" y="10356"/>
                    <a:pt x="2868" y="10141"/>
                  </a:cubicBezTo>
                  <a:cubicBezTo>
                    <a:pt x="2843" y="9927"/>
                    <a:pt x="2679" y="9754"/>
                    <a:pt x="2501" y="9754"/>
                  </a:cubicBezTo>
                  <a:close/>
                  <a:moveTo>
                    <a:pt x="3295" y="9754"/>
                  </a:moveTo>
                  <a:cubicBezTo>
                    <a:pt x="3116" y="9754"/>
                    <a:pt x="2993" y="9927"/>
                    <a:pt x="3018" y="10141"/>
                  </a:cubicBezTo>
                  <a:cubicBezTo>
                    <a:pt x="3043" y="10356"/>
                    <a:pt x="3209" y="10532"/>
                    <a:pt x="3389" y="10532"/>
                  </a:cubicBezTo>
                  <a:cubicBezTo>
                    <a:pt x="3569" y="10532"/>
                    <a:pt x="3693" y="10356"/>
                    <a:pt x="3666" y="10141"/>
                  </a:cubicBezTo>
                  <a:cubicBezTo>
                    <a:pt x="3639" y="9927"/>
                    <a:pt x="3472" y="9754"/>
                    <a:pt x="3295" y="9754"/>
                  </a:cubicBezTo>
                  <a:close/>
                  <a:moveTo>
                    <a:pt x="4078" y="9754"/>
                  </a:moveTo>
                  <a:cubicBezTo>
                    <a:pt x="3899" y="9754"/>
                    <a:pt x="3777" y="9927"/>
                    <a:pt x="3804" y="10141"/>
                  </a:cubicBezTo>
                  <a:cubicBezTo>
                    <a:pt x="3832" y="10356"/>
                    <a:pt x="4000" y="10532"/>
                    <a:pt x="4180" y="10532"/>
                  </a:cubicBezTo>
                  <a:cubicBezTo>
                    <a:pt x="4360" y="10532"/>
                    <a:pt x="4482" y="10356"/>
                    <a:pt x="4453" y="10141"/>
                  </a:cubicBezTo>
                  <a:cubicBezTo>
                    <a:pt x="4423" y="9927"/>
                    <a:pt x="4255" y="9754"/>
                    <a:pt x="4078" y="9754"/>
                  </a:cubicBezTo>
                  <a:close/>
                  <a:moveTo>
                    <a:pt x="4871" y="9754"/>
                  </a:moveTo>
                  <a:cubicBezTo>
                    <a:pt x="4693" y="9754"/>
                    <a:pt x="4573" y="9927"/>
                    <a:pt x="4602" y="10141"/>
                  </a:cubicBezTo>
                  <a:cubicBezTo>
                    <a:pt x="4632" y="10356"/>
                    <a:pt x="4802" y="10532"/>
                    <a:pt x="4983" y="10532"/>
                  </a:cubicBezTo>
                  <a:cubicBezTo>
                    <a:pt x="5162" y="10532"/>
                    <a:pt x="5282" y="10356"/>
                    <a:pt x="5250" y="10141"/>
                  </a:cubicBezTo>
                  <a:cubicBezTo>
                    <a:pt x="5219" y="9927"/>
                    <a:pt x="5049" y="9754"/>
                    <a:pt x="4871" y="9754"/>
                  </a:cubicBezTo>
                  <a:close/>
                  <a:moveTo>
                    <a:pt x="5653" y="9754"/>
                  </a:moveTo>
                  <a:cubicBezTo>
                    <a:pt x="5475" y="9754"/>
                    <a:pt x="5357" y="9927"/>
                    <a:pt x="5389" y="10141"/>
                  </a:cubicBezTo>
                  <a:cubicBezTo>
                    <a:pt x="5421" y="10356"/>
                    <a:pt x="5593" y="10532"/>
                    <a:pt x="5774" y="10532"/>
                  </a:cubicBezTo>
                  <a:cubicBezTo>
                    <a:pt x="5953" y="10532"/>
                    <a:pt x="6071" y="10356"/>
                    <a:pt x="6037" y="10141"/>
                  </a:cubicBezTo>
                  <a:cubicBezTo>
                    <a:pt x="6003" y="9927"/>
                    <a:pt x="5831" y="9754"/>
                    <a:pt x="5653" y="9754"/>
                  </a:cubicBezTo>
                  <a:close/>
                  <a:moveTo>
                    <a:pt x="6448" y="9754"/>
                  </a:moveTo>
                  <a:cubicBezTo>
                    <a:pt x="6269" y="9754"/>
                    <a:pt x="6153" y="9927"/>
                    <a:pt x="6187" y="10141"/>
                  </a:cubicBezTo>
                  <a:cubicBezTo>
                    <a:pt x="6222" y="10356"/>
                    <a:pt x="6396" y="10532"/>
                    <a:pt x="6576" y="10532"/>
                  </a:cubicBezTo>
                  <a:cubicBezTo>
                    <a:pt x="6756" y="10532"/>
                    <a:pt x="6872" y="10356"/>
                    <a:pt x="6835" y="10141"/>
                  </a:cubicBezTo>
                  <a:cubicBezTo>
                    <a:pt x="6799" y="9927"/>
                    <a:pt x="6626" y="9754"/>
                    <a:pt x="6448" y="9754"/>
                  </a:cubicBezTo>
                  <a:close/>
                  <a:moveTo>
                    <a:pt x="7242" y="9754"/>
                  </a:moveTo>
                  <a:cubicBezTo>
                    <a:pt x="7064" y="9754"/>
                    <a:pt x="6949" y="9927"/>
                    <a:pt x="6986" y="10141"/>
                  </a:cubicBezTo>
                  <a:cubicBezTo>
                    <a:pt x="7023" y="10356"/>
                    <a:pt x="7199" y="10532"/>
                    <a:pt x="7379" y="10532"/>
                  </a:cubicBezTo>
                  <a:cubicBezTo>
                    <a:pt x="7558" y="10532"/>
                    <a:pt x="7673" y="10356"/>
                    <a:pt x="7634" y="10141"/>
                  </a:cubicBezTo>
                  <a:cubicBezTo>
                    <a:pt x="7595" y="9927"/>
                    <a:pt x="7420" y="9754"/>
                    <a:pt x="7242" y="9754"/>
                  </a:cubicBezTo>
                  <a:close/>
                  <a:moveTo>
                    <a:pt x="8024" y="9754"/>
                  </a:moveTo>
                  <a:cubicBezTo>
                    <a:pt x="7846" y="9754"/>
                    <a:pt x="7734" y="9927"/>
                    <a:pt x="7773" y="10141"/>
                  </a:cubicBezTo>
                  <a:cubicBezTo>
                    <a:pt x="7812" y="10356"/>
                    <a:pt x="7990" y="10532"/>
                    <a:pt x="8170" y="10532"/>
                  </a:cubicBezTo>
                  <a:cubicBezTo>
                    <a:pt x="8350" y="10532"/>
                    <a:pt x="8462" y="10356"/>
                    <a:pt x="8421" y="10141"/>
                  </a:cubicBezTo>
                  <a:cubicBezTo>
                    <a:pt x="8380" y="9927"/>
                    <a:pt x="8202" y="9754"/>
                    <a:pt x="8024" y="9754"/>
                  </a:cubicBezTo>
                  <a:close/>
                  <a:moveTo>
                    <a:pt x="8819" y="9754"/>
                  </a:moveTo>
                  <a:cubicBezTo>
                    <a:pt x="8641" y="9754"/>
                    <a:pt x="8530" y="9927"/>
                    <a:pt x="8571" y="10141"/>
                  </a:cubicBezTo>
                  <a:cubicBezTo>
                    <a:pt x="8613" y="10356"/>
                    <a:pt x="8793" y="10532"/>
                    <a:pt x="8973" y="10532"/>
                  </a:cubicBezTo>
                  <a:cubicBezTo>
                    <a:pt x="9153" y="10532"/>
                    <a:pt x="9263" y="10356"/>
                    <a:pt x="9219" y="10141"/>
                  </a:cubicBezTo>
                  <a:cubicBezTo>
                    <a:pt x="9176" y="9927"/>
                    <a:pt x="8997" y="9754"/>
                    <a:pt x="8819" y="9754"/>
                  </a:cubicBezTo>
                  <a:close/>
                  <a:moveTo>
                    <a:pt x="9601" y="9754"/>
                  </a:moveTo>
                  <a:cubicBezTo>
                    <a:pt x="9424" y="9754"/>
                    <a:pt x="9314" y="9927"/>
                    <a:pt x="9358" y="10141"/>
                  </a:cubicBezTo>
                  <a:cubicBezTo>
                    <a:pt x="9402" y="10356"/>
                    <a:pt x="9584" y="10532"/>
                    <a:pt x="9764" y="10532"/>
                  </a:cubicBezTo>
                  <a:cubicBezTo>
                    <a:pt x="9944" y="10532"/>
                    <a:pt x="10052" y="10356"/>
                    <a:pt x="10006" y="10141"/>
                  </a:cubicBezTo>
                  <a:cubicBezTo>
                    <a:pt x="9960" y="9927"/>
                    <a:pt x="9779" y="9754"/>
                    <a:pt x="9601" y="9754"/>
                  </a:cubicBezTo>
                  <a:close/>
                  <a:moveTo>
                    <a:pt x="10395" y="9754"/>
                  </a:moveTo>
                  <a:cubicBezTo>
                    <a:pt x="10217" y="9754"/>
                    <a:pt x="10110" y="9927"/>
                    <a:pt x="10157" y="10141"/>
                  </a:cubicBezTo>
                  <a:cubicBezTo>
                    <a:pt x="10203" y="10356"/>
                    <a:pt x="10387" y="10532"/>
                    <a:pt x="10567" y="10532"/>
                  </a:cubicBezTo>
                  <a:cubicBezTo>
                    <a:pt x="10747" y="10532"/>
                    <a:pt x="10853" y="10356"/>
                    <a:pt x="10804" y="10141"/>
                  </a:cubicBezTo>
                  <a:cubicBezTo>
                    <a:pt x="10756" y="9927"/>
                    <a:pt x="10574" y="9754"/>
                    <a:pt x="10395" y="9754"/>
                  </a:cubicBezTo>
                  <a:close/>
                  <a:moveTo>
                    <a:pt x="11190" y="9754"/>
                  </a:moveTo>
                  <a:cubicBezTo>
                    <a:pt x="11012" y="9754"/>
                    <a:pt x="10907" y="9927"/>
                    <a:pt x="10955" y="10141"/>
                  </a:cubicBezTo>
                  <a:cubicBezTo>
                    <a:pt x="11004" y="10356"/>
                    <a:pt x="11190" y="10532"/>
                    <a:pt x="11370" y="10532"/>
                  </a:cubicBezTo>
                  <a:cubicBezTo>
                    <a:pt x="11550" y="10532"/>
                    <a:pt x="11654" y="10356"/>
                    <a:pt x="11603" y="10141"/>
                  </a:cubicBezTo>
                  <a:cubicBezTo>
                    <a:pt x="11553" y="9927"/>
                    <a:pt x="11368" y="9754"/>
                    <a:pt x="11190" y="9754"/>
                  </a:cubicBezTo>
                  <a:close/>
                  <a:moveTo>
                    <a:pt x="11973" y="9754"/>
                  </a:moveTo>
                  <a:cubicBezTo>
                    <a:pt x="11794" y="9754"/>
                    <a:pt x="11691" y="9927"/>
                    <a:pt x="11742" y="10141"/>
                  </a:cubicBezTo>
                  <a:cubicBezTo>
                    <a:pt x="11793" y="10356"/>
                    <a:pt x="11981" y="10532"/>
                    <a:pt x="12161" y="10532"/>
                  </a:cubicBezTo>
                  <a:cubicBezTo>
                    <a:pt x="12341" y="10532"/>
                    <a:pt x="12443" y="10356"/>
                    <a:pt x="12390" y="10141"/>
                  </a:cubicBezTo>
                  <a:cubicBezTo>
                    <a:pt x="12337" y="9927"/>
                    <a:pt x="12151" y="9754"/>
                    <a:pt x="11973" y="9754"/>
                  </a:cubicBezTo>
                  <a:close/>
                  <a:moveTo>
                    <a:pt x="12767" y="9754"/>
                  </a:moveTo>
                  <a:cubicBezTo>
                    <a:pt x="12589" y="9754"/>
                    <a:pt x="12488" y="9927"/>
                    <a:pt x="12541" y="10141"/>
                  </a:cubicBezTo>
                  <a:cubicBezTo>
                    <a:pt x="12595" y="10356"/>
                    <a:pt x="12784" y="10532"/>
                    <a:pt x="12964" y="10532"/>
                  </a:cubicBezTo>
                  <a:cubicBezTo>
                    <a:pt x="13144" y="10532"/>
                    <a:pt x="13245" y="10356"/>
                    <a:pt x="13189" y="10141"/>
                  </a:cubicBezTo>
                  <a:cubicBezTo>
                    <a:pt x="13134" y="9927"/>
                    <a:pt x="12945" y="9754"/>
                    <a:pt x="12767" y="9754"/>
                  </a:cubicBezTo>
                  <a:close/>
                  <a:moveTo>
                    <a:pt x="2611" y="10709"/>
                  </a:moveTo>
                  <a:cubicBezTo>
                    <a:pt x="2430" y="10709"/>
                    <a:pt x="2302" y="10885"/>
                    <a:pt x="2325" y="11105"/>
                  </a:cubicBezTo>
                  <a:cubicBezTo>
                    <a:pt x="2348" y="11327"/>
                    <a:pt x="2516" y="11508"/>
                    <a:pt x="2698" y="11508"/>
                  </a:cubicBezTo>
                  <a:cubicBezTo>
                    <a:pt x="2880" y="11508"/>
                    <a:pt x="3008" y="11327"/>
                    <a:pt x="2982" y="11105"/>
                  </a:cubicBezTo>
                  <a:cubicBezTo>
                    <a:pt x="2957" y="10885"/>
                    <a:pt x="2790" y="10709"/>
                    <a:pt x="2611" y="10709"/>
                  </a:cubicBezTo>
                  <a:close/>
                  <a:moveTo>
                    <a:pt x="3403" y="10709"/>
                  </a:moveTo>
                  <a:cubicBezTo>
                    <a:pt x="3223" y="10709"/>
                    <a:pt x="3098" y="10885"/>
                    <a:pt x="3123" y="11105"/>
                  </a:cubicBezTo>
                  <a:cubicBezTo>
                    <a:pt x="3149" y="11327"/>
                    <a:pt x="3318" y="11508"/>
                    <a:pt x="3500" y="11508"/>
                  </a:cubicBezTo>
                  <a:cubicBezTo>
                    <a:pt x="3683" y="11508"/>
                    <a:pt x="3808" y="11327"/>
                    <a:pt x="3780" y="11105"/>
                  </a:cubicBezTo>
                  <a:cubicBezTo>
                    <a:pt x="3752" y="10885"/>
                    <a:pt x="3584" y="10709"/>
                    <a:pt x="3403" y="10709"/>
                  </a:cubicBezTo>
                  <a:close/>
                  <a:moveTo>
                    <a:pt x="4210" y="10709"/>
                  </a:moveTo>
                  <a:cubicBezTo>
                    <a:pt x="4029" y="10709"/>
                    <a:pt x="3905" y="10885"/>
                    <a:pt x="3933" y="11105"/>
                  </a:cubicBezTo>
                  <a:cubicBezTo>
                    <a:pt x="3962" y="11327"/>
                    <a:pt x="4132" y="11508"/>
                    <a:pt x="4315" y="11508"/>
                  </a:cubicBezTo>
                  <a:cubicBezTo>
                    <a:pt x="4497" y="11508"/>
                    <a:pt x="4621" y="11327"/>
                    <a:pt x="4590" y="11105"/>
                  </a:cubicBezTo>
                  <a:cubicBezTo>
                    <a:pt x="4560" y="10885"/>
                    <a:pt x="4390" y="10709"/>
                    <a:pt x="4210" y="10709"/>
                  </a:cubicBezTo>
                  <a:close/>
                  <a:moveTo>
                    <a:pt x="5003" y="10709"/>
                  </a:moveTo>
                  <a:cubicBezTo>
                    <a:pt x="4822" y="10709"/>
                    <a:pt x="4701" y="10885"/>
                    <a:pt x="4732" y="11105"/>
                  </a:cubicBezTo>
                  <a:cubicBezTo>
                    <a:pt x="4762" y="11327"/>
                    <a:pt x="4935" y="11508"/>
                    <a:pt x="5117" y="11508"/>
                  </a:cubicBezTo>
                  <a:cubicBezTo>
                    <a:pt x="5299" y="11508"/>
                    <a:pt x="5421" y="11327"/>
                    <a:pt x="5388" y="11105"/>
                  </a:cubicBezTo>
                  <a:cubicBezTo>
                    <a:pt x="5356" y="10885"/>
                    <a:pt x="5183" y="10709"/>
                    <a:pt x="5003" y="10709"/>
                  </a:cubicBezTo>
                  <a:close/>
                  <a:moveTo>
                    <a:pt x="5809" y="10709"/>
                  </a:moveTo>
                  <a:cubicBezTo>
                    <a:pt x="5628" y="10709"/>
                    <a:pt x="5509" y="10885"/>
                    <a:pt x="5542" y="11105"/>
                  </a:cubicBezTo>
                  <a:cubicBezTo>
                    <a:pt x="5575" y="11327"/>
                    <a:pt x="5749" y="11508"/>
                    <a:pt x="5932" y="11508"/>
                  </a:cubicBezTo>
                  <a:cubicBezTo>
                    <a:pt x="6115" y="11508"/>
                    <a:pt x="6234" y="11327"/>
                    <a:pt x="6199" y="11105"/>
                  </a:cubicBezTo>
                  <a:cubicBezTo>
                    <a:pt x="6164" y="10885"/>
                    <a:pt x="5989" y="10709"/>
                    <a:pt x="5809" y="10709"/>
                  </a:cubicBezTo>
                  <a:close/>
                  <a:moveTo>
                    <a:pt x="6603" y="10709"/>
                  </a:moveTo>
                  <a:cubicBezTo>
                    <a:pt x="6423" y="10709"/>
                    <a:pt x="6305" y="10885"/>
                    <a:pt x="6340" y="11105"/>
                  </a:cubicBezTo>
                  <a:cubicBezTo>
                    <a:pt x="6376" y="11327"/>
                    <a:pt x="6552" y="11508"/>
                    <a:pt x="6735" y="11508"/>
                  </a:cubicBezTo>
                  <a:cubicBezTo>
                    <a:pt x="6917" y="11508"/>
                    <a:pt x="7034" y="11327"/>
                    <a:pt x="6997" y="11105"/>
                  </a:cubicBezTo>
                  <a:cubicBezTo>
                    <a:pt x="6959" y="10885"/>
                    <a:pt x="6784" y="10709"/>
                    <a:pt x="6603" y="10709"/>
                  </a:cubicBezTo>
                  <a:close/>
                  <a:moveTo>
                    <a:pt x="7409" y="10709"/>
                  </a:moveTo>
                  <a:cubicBezTo>
                    <a:pt x="7228" y="10709"/>
                    <a:pt x="7113" y="10885"/>
                    <a:pt x="7150" y="11105"/>
                  </a:cubicBezTo>
                  <a:cubicBezTo>
                    <a:pt x="7188" y="11327"/>
                    <a:pt x="7367" y="11508"/>
                    <a:pt x="7550" y="11508"/>
                  </a:cubicBezTo>
                  <a:cubicBezTo>
                    <a:pt x="7732" y="11508"/>
                    <a:pt x="7847" y="11327"/>
                    <a:pt x="7807" y="11105"/>
                  </a:cubicBezTo>
                  <a:cubicBezTo>
                    <a:pt x="7767" y="10885"/>
                    <a:pt x="7589" y="10709"/>
                    <a:pt x="7409" y="10709"/>
                  </a:cubicBezTo>
                  <a:close/>
                  <a:moveTo>
                    <a:pt x="8203" y="10709"/>
                  </a:moveTo>
                  <a:cubicBezTo>
                    <a:pt x="8023" y="10709"/>
                    <a:pt x="7909" y="10885"/>
                    <a:pt x="7949" y="11105"/>
                  </a:cubicBezTo>
                  <a:cubicBezTo>
                    <a:pt x="7989" y="11327"/>
                    <a:pt x="8170" y="11508"/>
                    <a:pt x="8353" y="11508"/>
                  </a:cubicBezTo>
                  <a:cubicBezTo>
                    <a:pt x="8535" y="11508"/>
                    <a:pt x="8648" y="11327"/>
                    <a:pt x="8606" y="11105"/>
                  </a:cubicBezTo>
                  <a:cubicBezTo>
                    <a:pt x="8564" y="10885"/>
                    <a:pt x="8384" y="10709"/>
                    <a:pt x="8203" y="10709"/>
                  </a:cubicBezTo>
                  <a:close/>
                  <a:moveTo>
                    <a:pt x="9009" y="10709"/>
                  </a:moveTo>
                  <a:cubicBezTo>
                    <a:pt x="8829" y="10709"/>
                    <a:pt x="8717" y="10885"/>
                    <a:pt x="8759" y="11105"/>
                  </a:cubicBezTo>
                  <a:cubicBezTo>
                    <a:pt x="8802" y="11327"/>
                    <a:pt x="8985" y="11508"/>
                    <a:pt x="9167" y="11508"/>
                  </a:cubicBezTo>
                  <a:cubicBezTo>
                    <a:pt x="9349" y="11508"/>
                    <a:pt x="9461" y="11327"/>
                    <a:pt x="9416" y="11105"/>
                  </a:cubicBezTo>
                  <a:cubicBezTo>
                    <a:pt x="9371" y="10885"/>
                    <a:pt x="9190" y="10709"/>
                    <a:pt x="9009" y="10709"/>
                  </a:cubicBezTo>
                  <a:close/>
                  <a:moveTo>
                    <a:pt x="9803" y="10709"/>
                  </a:moveTo>
                  <a:cubicBezTo>
                    <a:pt x="9623" y="10709"/>
                    <a:pt x="9513" y="10885"/>
                    <a:pt x="9558" y="11105"/>
                  </a:cubicBezTo>
                  <a:cubicBezTo>
                    <a:pt x="9603" y="11327"/>
                    <a:pt x="9789" y="11508"/>
                    <a:pt x="9970" y="11508"/>
                  </a:cubicBezTo>
                  <a:cubicBezTo>
                    <a:pt x="10153" y="11508"/>
                    <a:pt x="10262" y="11327"/>
                    <a:pt x="10215" y="11105"/>
                  </a:cubicBezTo>
                  <a:cubicBezTo>
                    <a:pt x="10167" y="10885"/>
                    <a:pt x="9983" y="10709"/>
                    <a:pt x="9803" y="10709"/>
                  </a:cubicBezTo>
                  <a:close/>
                  <a:moveTo>
                    <a:pt x="10609" y="10709"/>
                  </a:moveTo>
                  <a:cubicBezTo>
                    <a:pt x="10429" y="10709"/>
                    <a:pt x="10321" y="10885"/>
                    <a:pt x="10369" y="11105"/>
                  </a:cubicBezTo>
                  <a:cubicBezTo>
                    <a:pt x="10416" y="11327"/>
                    <a:pt x="10603" y="11508"/>
                    <a:pt x="10785" y="11508"/>
                  </a:cubicBezTo>
                  <a:cubicBezTo>
                    <a:pt x="10968" y="11508"/>
                    <a:pt x="11074" y="11327"/>
                    <a:pt x="11025" y="11105"/>
                  </a:cubicBezTo>
                  <a:cubicBezTo>
                    <a:pt x="10975" y="10885"/>
                    <a:pt x="10790" y="10709"/>
                    <a:pt x="10609" y="10709"/>
                  </a:cubicBezTo>
                  <a:close/>
                  <a:moveTo>
                    <a:pt x="11403" y="10709"/>
                  </a:moveTo>
                  <a:cubicBezTo>
                    <a:pt x="11223" y="10709"/>
                    <a:pt x="11117" y="10885"/>
                    <a:pt x="11167" y="11105"/>
                  </a:cubicBezTo>
                  <a:cubicBezTo>
                    <a:pt x="11217" y="11327"/>
                    <a:pt x="11406" y="11508"/>
                    <a:pt x="11588" y="11508"/>
                  </a:cubicBezTo>
                  <a:cubicBezTo>
                    <a:pt x="11771" y="11508"/>
                    <a:pt x="11875" y="11327"/>
                    <a:pt x="11823" y="11105"/>
                  </a:cubicBezTo>
                  <a:cubicBezTo>
                    <a:pt x="11771" y="10885"/>
                    <a:pt x="11584" y="10709"/>
                    <a:pt x="11403" y="10709"/>
                  </a:cubicBezTo>
                  <a:close/>
                  <a:moveTo>
                    <a:pt x="12210" y="10709"/>
                  </a:moveTo>
                  <a:cubicBezTo>
                    <a:pt x="12029" y="10709"/>
                    <a:pt x="11925" y="10885"/>
                    <a:pt x="11978" y="11105"/>
                  </a:cubicBezTo>
                  <a:cubicBezTo>
                    <a:pt x="12030" y="11327"/>
                    <a:pt x="12221" y="11508"/>
                    <a:pt x="12403" y="11508"/>
                  </a:cubicBezTo>
                  <a:cubicBezTo>
                    <a:pt x="12586" y="11508"/>
                    <a:pt x="12689" y="11327"/>
                    <a:pt x="12634" y="11105"/>
                  </a:cubicBezTo>
                  <a:cubicBezTo>
                    <a:pt x="12580" y="10885"/>
                    <a:pt x="12390" y="10709"/>
                    <a:pt x="12210" y="10709"/>
                  </a:cubicBezTo>
                  <a:close/>
                  <a:moveTo>
                    <a:pt x="13004" y="10709"/>
                  </a:moveTo>
                  <a:cubicBezTo>
                    <a:pt x="12823" y="10709"/>
                    <a:pt x="12722" y="10885"/>
                    <a:pt x="12776" y="11105"/>
                  </a:cubicBezTo>
                  <a:cubicBezTo>
                    <a:pt x="12831" y="11327"/>
                    <a:pt x="13024" y="11508"/>
                    <a:pt x="13207" y="11508"/>
                  </a:cubicBezTo>
                  <a:cubicBezTo>
                    <a:pt x="13389" y="11508"/>
                    <a:pt x="13490" y="11327"/>
                    <a:pt x="13433" y="11105"/>
                  </a:cubicBezTo>
                  <a:cubicBezTo>
                    <a:pt x="13376" y="10885"/>
                    <a:pt x="13184" y="10709"/>
                    <a:pt x="13004" y="10709"/>
                  </a:cubicBezTo>
                  <a:close/>
                  <a:moveTo>
                    <a:pt x="1902" y="11684"/>
                  </a:moveTo>
                  <a:cubicBezTo>
                    <a:pt x="1719" y="11684"/>
                    <a:pt x="1588" y="11866"/>
                    <a:pt x="1609" y="12092"/>
                  </a:cubicBezTo>
                  <a:cubicBezTo>
                    <a:pt x="1631" y="12320"/>
                    <a:pt x="1798" y="12505"/>
                    <a:pt x="1983" y="12505"/>
                  </a:cubicBezTo>
                  <a:cubicBezTo>
                    <a:pt x="2167" y="12505"/>
                    <a:pt x="2298" y="12320"/>
                    <a:pt x="2275" y="12092"/>
                  </a:cubicBezTo>
                  <a:cubicBezTo>
                    <a:pt x="2251" y="11866"/>
                    <a:pt x="2084" y="11684"/>
                    <a:pt x="1902" y="11684"/>
                  </a:cubicBezTo>
                  <a:close/>
                  <a:moveTo>
                    <a:pt x="2707" y="11684"/>
                  </a:moveTo>
                  <a:cubicBezTo>
                    <a:pt x="2525" y="11684"/>
                    <a:pt x="2395" y="11866"/>
                    <a:pt x="2419" y="12092"/>
                  </a:cubicBezTo>
                  <a:cubicBezTo>
                    <a:pt x="2443" y="12320"/>
                    <a:pt x="2613" y="12505"/>
                    <a:pt x="2798" y="12505"/>
                  </a:cubicBezTo>
                  <a:cubicBezTo>
                    <a:pt x="2982" y="12505"/>
                    <a:pt x="3111" y="12320"/>
                    <a:pt x="3085" y="12092"/>
                  </a:cubicBezTo>
                  <a:cubicBezTo>
                    <a:pt x="3059" y="11866"/>
                    <a:pt x="2890" y="11684"/>
                    <a:pt x="2707" y="11684"/>
                  </a:cubicBezTo>
                  <a:close/>
                  <a:moveTo>
                    <a:pt x="5147" y="11684"/>
                  </a:moveTo>
                  <a:cubicBezTo>
                    <a:pt x="4964" y="11684"/>
                    <a:pt x="4841" y="11866"/>
                    <a:pt x="4873" y="12092"/>
                  </a:cubicBezTo>
                  <a:cubicBezTo>
                    <a:pt x="4904" y="12320"/>
                    <a:pt x="5079" y="12505"/>
                    <a:pt x="5264" y="12505"/>
                  </a:cubicBezTo>
                  <a:cubicBezTo>
                    <a:pt x="5449" y="12505"/>
                    <a:pt x="5572" y="12320"/>
                    <a:pt x="5538" y="12092"/>
                  </a:cubicBezTo>
                  <a:cubicBezTo>
                    <a:pt x="5505" y="11866"/>
                    <a:pt x="5330" y="11684"/>
                    <a:pt x="5147" y="11684"/>
                  </a:cubicBezTo>
                  <a:close/>
                  <a:moveTo>
                    <a:pt x="5953" y="11684"/>
                  </a:moveTo>
                  <a:cubicBezTo>
                    <a:pt x="5769" y="11684"/>
                    <a:pt x="5649" y="11866"/>
                    <a:pt x="5683" y="12092"/>
                  </a:cubicBezTo>
                  <a:cubicBezTo>
                    <a:pt x="5717" y="12320"/>
                    <a:pt x="5894" y="12505"/>
                    <a:pt x="6079" y="12505"/>
                  </a:cubicBezTo>
                  <a:cubicBezTo>
                    <a:pt x="6264" y="12505"/>
                    <a:pt x="6385" y="12320"/>
                    <a:pt x="6349" y="12092"/>
                  </a:cubicBezTo>
                  <a:cubicBezTo>
                    <a:pt x="6313" y="11866"/>
                    <a:pt x="6135" y="11684"/>
                    <a:pt x="5953" y="11684"/>
                  </a:cubicBezTo>
                  <a:close/>
                  <a:moveTo>
                    <a:pt x="6771" y="11684"/>
                  </a:moveTo>
                  <a:cubicBezTo>
                    <a:pt x="6588" y="11684"/>
                    <a:pt x="6469" y="11866"/>
                    <a:pt x="6505" y="12092"/>
                  </a:cubicBezTo>
                  <a:cubicBezTo>
                    <a:pt x="6541" y="12320"/>
                    <a:pt x="6721" y="12505"/>
                    <a:pt x="6906" y="12505"/>
                  </a:cubicBezTo>
                  <a:cubicBezTo>
                    <a:pt x="7091" y="12505"/>
                    <a:pt x="7209" y="12320"/>
                    <a:pt x="7170" y="12092"/>
                  </a:cubicBezTo>
                  <a:cubicBezTo>
                    <a:pt x="7132" y="11866"/>
                    <a:pt x="6953" y="11684"/>
                    <a:pt x="6771" y="11684"/>
                  </a:cubicBezTo>
                  <a:close/>
                  <a:moveTo>
                    <a:pt x="7576" y="11684"/>
                  </a:moveTo>
                  <a:cubicBezTo>
                    <a:pt x="7393" y="11684"/>
                    <a:pt x="7276" y="11866"/>
                    <a:pt x="7315" y="12092"/>
                  </a:cubicBezTo>
                  <a:cubicBezTo>
                    <a:pt x="7354" y="12320"/>
                    <a:pt x="7536" y="12505"/>
                    <a:pt x="7721" y="12505"/>
                  </a:cubicBezTo>
                  <a:cubicBezTo>
                    <a:pt x="7905" y="12505"/>
                    <a:pt x="8022" y="12320"/>
                    <a:pt x="7980" y="12092"/>
                  </a:cubicBezTo>
                  <a:cubicBezTo>
                    <a:pt x="7940" y="11866"/>
                    <a:pt x="7758" y="11684"/>
                    <a:pt x="7576" y="11684"/>
                  </a:cubicBezTo>
                  <a:close/>
                  <a:moveTo>
                    <a:pt x="8393" y="11684"/>
                  </a:moveTo>
                  <a:cubicBezTo>
                    <a:pt x="8211" y="11684"/>
                    <a:pt x="8096" y="11866"/>
                    <a:pt x="8137" y="12092"/>
                  </a:cubicBezTo>
                  <a:cubicBezTo>
                    <a:pt x="8179" y="12320"/>
                    <a:pt x="8362" y="12505"/>
                    <a:pt x="8547" y="12505"/>
                  </a:cubicBezTo>
                  <a:cubicBezTo>
                    <a:pt x="8732" y="12505"/>
                    <a:pt x="8846" y="12320"/>
                    <a:pt x="8803" y="12092"/>
                  </a:cubicBezTo>
                  <a:cubicBezTo>
                    <a:pt x="8759" y="11866"/>
                    <a:pt x="8576" y="11684"/>
                    <a:pt x="8393" y="11684"/>
                  </a:cubicBezTo>
                  <a:close/>
                  <a:moveTo>
                    <a:pt x="9200" y="11684"/>
                  </a:moveTo>
                  <a:cubicBezTo>
                    <a:pt x="9017" y="11684"/>
                    <a:pt x="8904" y="11866"/>
                    <a:pt x="8947" y="12092"/>
                  </a:cubicBezTo>
                  <a:cubicBezTo>
                    <a:pt x="8991" y="12320"/>
                    <a:pt x="9177" y="12505"/>
                    <a:pt x="9362" y="12505"/>
                  </a:cubicBezTo>
                  <a:cubicBezTo>
                    <a:pt x="9547" y="12505"/>
                    <a:pt x="9659" y="12320"/>
                    <a:pt x="9613" y="12092"/>
                  </a:cubicBezTo>
                  <a:cubicBezTo>
                    <a:pt x="9567" y="11866"/>
                    <a:pt x="9382" y="11684"/>
                    <a:pt x="9200" y="11684"/>
                  </a:cubicBezTo>
                  <a:close/>
                  <a:moveTo>
                    <a:pt x="10005" y="11684"/>
                  </a:moveTo>
                  <a:cubicBezTo>
                    <a:pt x="9823" y="11684"/>
                    <a:pt x="9712" y="11866"/>
                    <a:pt x="9758" y="12092"/>
                  </a:cubicBezTo>
                  <a:cubicBezTo>
                    <a:pt x="9804" y="12320"/>
                    <a:pt x="9993" y="12505"/>
                    <a:pt x="10177" y="12505"/>
                  </a:cubicBezTo>
                  <a:cubicBezTo>
                    <a:pt x="10362" y="12505"/>
                    <a:pt x="10472" y="12320"/>
                    <a:pt x="10423" y="12092"/>
                  </a:cubicBezTo>
                  <a:cubicBezTo>
                    <a:pt x="10375" y="11866"/>
                    <a:pt x="10188" y="11684"/>
                    <a:pt x="10005" y="11684"/>
                  </a:cubicBezTo>
                  <a:close/>
                  <a:moveTo>
                    <a:pt x="10823" y="11684"/>
                  </a:moveTo>
                  <a:cubicBezTo>
                    <a:pt x="10640" y="11684"/>
                    <a:pt x="10531" y="11866"/>
                    <a:pt x="10580" y="12092"/>
                  </a:cubicBezTo>
                  <a:cubicBezTo>
                    <a:pt x="10629" y="12320"/>
                    <a:pt x="10819" y="12505"/>
                    <a:pt x="11003" y="12505"/>
                  </a:cubicBezTo>
                  <a:cubicBezTo>
                    <a:pt x="11189" y="12505"/>
                    <a:pt x="11297" y="12320"/>
                    <a:pt x="11245" y="12092"/>
                  </a:cubicBezTo>
                  <a:cubicBezTo>
                    <a:pt x="11195" y="11866"/>
                    <a:pt x="11006" y="11684"/>
                    <a:pt x="10823" y="11684"/>
                  </a:cubicBezTo>
                  <a:close/>
                  <a:moveTo>
                    <a:pt x="11628" y="11684"/>
                  </a:moveTo>
                  <a:cubicBezTo>
                    <a:pt x="11446" y="11684"/>
                    <a:pt x="11339" y="11866"/>
                    <a:pt x="11390" y="12092"/>
                  </a:cubicBezTo>
                  <a:cubicBezTo>
                    <a:pt x="11442" y="12320"/>
                    <a:pt x="11634" y="12505"/>
                    <a:pt x="11818" y="12505"/>
                  </a:cubicBezTo>
                  <a:cubicBezTo>
                    <a:pt x="12003" y="12505"/>
                    <a:pt x="12109" y="12320"/>
                    <a:pt x="12055" y="12092"/>
                  </a:cubicBezTo>
                  <a:cubicBezTo>
                    <a:pt x="12002" y="11866"/>
                    <a:pt x="11811" y="11684"/>
                    <a:pt x="11628" y="11684"/>
                  </a:cubicBezTo>
                  <a:close/>
                  <a:moveTo>
                    <a:pt x="12446" y="11684"/>
                  </a:moveTo>
                  <a:cubicBezTo>
                    <a:pt x="12263" y="11684"/>
                    <a:pt x="12159" y="11866"/>
                    <a:pt x="12213" y="12092"/>
                  </a:cubicBezTo>
                  <a:cubicBezTo>
                    <a:pt x="12267" y="12320"/>
                    <a:pt x="12461" y="12505"/>
                    <a:pt x="12645" y="12505"/>
                  </a:cubicBezTo>
                  <a:cubicBezTo>
                    <a:pt x="12830" y="12505"/>
                    <a:pt x="12934" y="12320"/>
                    <a:pt x="12878" y="12092"/>
                  </a:cubicBezTo>
                  <a:cubicBezTo>
                    <a:pt x="12822" y="11866"/>
                    <a:pt x="12629" y="11684"/>
                    <a:pt x="12446" y="11684"/>
                  </a:cubicBezTo>
                  <a:close/>
                  <a:moveTo>
                    <a:pt x="14059" y="11684"/>
                  </a:moveTo>
                  <a:cubicBezTo>
                    <a:pt x="13876" y="11684"/>
                    <a:pt x="13775" y="11866"/>
                    <a:pt x="13834" y="12092"/>
                  </a:cubicBezTo>
                  <a:cubicBezTo>
                    <a:pt x="13893" y="12320"/>
                    <a:pt x="14091" y="12505"/>
                    <a:pt x="14276" y="12505"/>
                  </a:cubicBezTo>
                  <a:cubicBezTo>
                    <a:pt x="14460" y="12505"/>
                    <a:pt x="14561" y="12320"/>
                    <a:pt x="14499" y="12092"/>
                  </a:cubicBezTo>
                  <a:cubicBezTo>
                    <a:pt x="14439" y="11866"/>
                    <a:pt x="14241" y="11684"/>
                    <a:pt x="14059" y="11684"/>
                  </a:cubicBezTo>
                  <a:close/>
                  <a:moveTo>
                    <a:pt x="1999" y="12680"/>
                  </a:moveTo>
                  <a:cubicBezTo>
                    <a:pt x="1814" y="12680"/>
                    <a:pt x="1681" y="12868"/>
                    <a:pt x="1703" y="13100"/>
                  </a:cubicBezTo>
                  <a:cubicBezTo>
                    <a:pt x="1725" y="13333"/>
                    <a:pt x="1895" y="13524"/>
                    <a:pt x="2082" y="13524"/>
                  </a:cubicBezTo>
                  <a:cubicBezTo>
                    <a:pt x="2270" y="13524"/>
                    <a:pt x="2402" y="13333"/>
                    <a:pt x="2378" y="13100"/>
                  </a:cubicBezTo>
                  <a:cubicBezTo>
                    <a:pt x="2354" y="12868"/>
                    <a:pt x="2184" y="12680"/>
                    <a:pt x="1999" y="12680"/>
                  </a:cubicBezTo>
                  <a:close/>
                  <a:moveTo>
                    <a:pt x="2828" y="12680"/>
                  </a:moveTo>
                  <a:cubicBezTo>
                    <a:pt x="2643" y="12680"/>
                    <a:pt x="2512" y="12868"/>
                    <a:pt x="2537" y="13100"/>
                  </a:cubicBezTo>
                  <a:cubicBezTo>
                    <a:pt x="2561" y="13333"/>
                    <a:pt x="2734" y="13524"/>
                    <a:pt x="2921" y="13524"/>
                  </a:cubicBezTo>
                  <a:cubicBezTo>
                    <a:pt x="3108" y="13524"/>
                    <a:pt x="3238" y="13333"/>
                    <a:pt x="3212" y="13100"/>
                  </a:cubicBezTo>
                  <a:cubicBezTo>
                    <a:pt x="3185" y="12868"/>
                    <a:pt x="3013" y="12680"/>
                    <a:pt x="2828" y="12680"/>
                  </a:cubicBezTo>
                  <a:close/>
                  <a:moveTo>
                    <a:pt x="5291" y="12680"/>
                  </a:moveTo>
                  <a:cubicBezTo>
                    <a:pt x="5106" y="12680"/>
                    <a:pt x="4982" y="12868"/>
                    <a:pt x="5014" y="13100"/>
                  </a:cubicBezTo>
                  <a:cubicBezTo>
                    <a:pt x="5046" y="13333"/>
                    <a:pt x="5224" y="13524"/>
                    <a:pt x="5411" y="13524"/>
                  </a:cubicBezTo>
                  <a:cubicBezTo>
                    <a:pt x="5599" y="13524"/>
                    <a:pt x="5723" y="13333"/>
                    <a:pt x="5688" y="13100"/>
                  </a:cubicBezTo>
                  <a:cubicBezTo>
                    <a:pt x="5654" y="12868"/>
                    <a:pt x="5476" y="12680"/>
                    <a:pt x="5291" y="12680"/>
                  </a:cubicBezTo>
                  <a:close/>
                  <a:moveTo>
                    <a:pt x="6108" y="12680"/>
                  </a:moveTo>
                  <a:cubicBezTo>
                    <a:pt x="5922" y="12680"/>
                    <a:pt x="5801" y="12868"/>
                    <a:pt x="5835" y="13100"/>
                  </a:cubicBezTo>
                  <a:cubicBezTo>
                    <a:pt x="5870" y="13333"/>
                    <a:pt x="6051" y="13524"/>
                    <a:pt x="6238" y="13524"/>
                  </a:cubicBezTo>
                  <a:cubicBezTo>
                    <a:pt x="6426" y="13524"/>
                    <a:pt x="6547" y="13333"/>
                    <a:pt x="6510" y="13100"/>
                  </a:cubicBezTo>
                  <a:cubicBezTo>
                    <a:pt x="6473" y="12868"/>
                    <a:pt x="6293" y="12680"/>
                    <a:pt x="6108" y="12680"/>
                  </a:cubicBezTo>
                  <a:close/>
                  <a:moveTo>
                    <a:pt x="6938" y="12680"/>
                  </a:moveTo>
                  <a:cubicBezTo>
                    <a:pt x="6752" y="12680"/>
                    <a:pt x="6632" y="12868"/>
                    <a:pt x="6669" y="13100"/>
                  </a:cubicBezTo>
                  <a:cubicBezTo>
                    <a:pt x="6707" y="13333"/>
                    <a:pt x="6889" y="13524"/>
                    <a:pt x="7077" y="13524"/>
                  </a:cubicBezTo>
                  <a:cubicBezTo>
                    <a:pt x="7264" y="13524"/>
                    <a:pt x="7383" y="13333"/>
                    <a:pt x="7344" y="13100"/>
                  </a:cubicBezTo>
                  <a:cubicBezTo>
                    <a:pt x="7304" y="12868"/>
                    <a:pt x="7123" y="12680"/>
                    <a:pt x="6938" y="12680"/>
                  </a:cubicBezTo>
                  <a:close/>
                  <a:moveTo>
                    <a:pt x="7755" y="12680"/>
                  </a:moveTo>
                  <a:cubicBezTo>
                    <a:pt x="7569" y="12680"/>
                    <a:pt x="7451" y="12868"/>
                    <a:pt x="7491" y="13100"/>
                  </a:cubicBezTo>
                  <a:cubicBezTo>
                    <a:pt x="7531" y="13333"/>
                    <a:pt x="7716" y="13524"/>
                    <a:pt x="7904" y="13524"/>
                  </a:cubicBezTo>
                  <a:cubicBezTo>
                    <a:pt x="8090" y="13524"/>
                    <a:pt x="8208" y="13333"/>
                    <a:pt x="8166" y="13100"/>
                  </a:cubicBezTo>
                  <a:cubicBezTo>
                    <a:pt x="8124" y="12868"/>
                    <a:pt x="7940" y="12680"/>
                    <a:pt x="7755" y="12680"/>
                  </a:cubicBezTo>
                  <a:close/>
                  <a:moveTo>
                    <a:pt x="9402" y="12680"/>
                  </a:moveTo>
                  <a:cubicBezTo>
                    <a:pt x="9216" y="12680"/>
                    <a:pt x="9102" y="12868"/>
                    <a:pt x="9147" y="13100"/>
                  </a:cubicBezTo>
                  <a:cubicBezTo>
                    <a:pt x="9192" y="13333"/>
                    <a:pt x="9381" y="13524"/>
                    <a:pt x="9569" y="13524"/>
                  </a:cubicBezTo>
                  <a:cubicBezTo>
                    <a:pt x="9756" y="13524"/>
                    <a:pt x="9869" y="13333"/>
                    <a:pt x="9822" y="13100"/>
                  </a:cubicBezTo>
                  <a:cubicBezTo>
                    <a:pt x="9775" y="12868"/>
                    <a:pt x="9587" y="12680"/>
                    <a:pt x="9402" y="12680"/>
                  </a:cubicBezTo>
                  <a:close/>
                  <a:moveTo>
                    <a:pt x="10219" y="12680"/>
                  </a:moveTo>
                  <a:cubicBezTo>
                    <a:pt x="10034" y="12680"/>
                    <a:pt x="9922" y="12868"/>
                    <a:pt x="9969" y="13100"/>
                  </a:cubicBezTo>
                  <a:cubicBezTo>
                    <a:pt x="10017" y="13333"/>
                    <a:pt x="10209" y="13524"/>
                    <a:pt x="10396" y="13524"/>
                  </a:cubicBezTo>
                  <a:cubicBezTo>
                    <a:pt x="10583" y="13524"/>
                    <a:pt x="10694" y="13333"/>
                    <a:pt x="10644" y="13100"/>
                  </a:cubicBezTo>
                  <a:cubicBezTo>
                    <a:pt x="10594" y="12868"/>
                    <a:pt x="10404" y="12680"/>
                    <a:pt x="10219" y="12680"/>
                  </a:cubicBezTo>
                  <a:close/>
                  <a:moveTo>
                    <a:pt x="11036" y="12680"/>
                  </a:moveTo>
                  <a:cubicBezTo>
                    <a:pt x="10851" y="12680"/>
                    <a:pt x="10741" y="12868"/>
                    <a:pt x="10792" y="13100"/>
                  </a:cubicBezTo>
                  <a:cubicBezTo>
                    <a:pt x="10842" y="13333"/>
                    <a:pt x="11035" y="13524"/>
                    <a:pt x="11222" y="13524"/>
                  </a:cubicBezTo>
                  <a:cubicBezTo>
                    <a:pt x="11410" y="13524"/>
                    <a:pt x="11518" y="13333"/>
                    <a:pt x="11466" y="13100"/>
                  </a:cubicBezTo>
                  <a:cubicBezTo>
                    <a:pt x="11414" y="12868"/>
                    <a:pt x="11222" y="12680"/>
                    <a:pt x="11036" y="12680"/>
                  </a:cubicBezTo>
                  <a:close/>
                  <a:moveTo>
                    <a:pt x="6264" y="13718"/>
                  </a:moveTo>
                  <a:cubicBezTo>
                    <a:pt x="6076" y="13718"/>
                    <a:pt x="5953" y="13911"/>
                    <a:pt x="5988" y="14150"/>
                  </a:cubicBezTo>
                  <a:cubicBezTo>
                    <a:pt x="6024" y="14390"/>
                    <a:pt x="6207" y="14586"/>
                    <a:pt x="6398" y="14586"/>
                  </a:cubicBezTo>
                  <a:cubicBezTo>
                    <a:pt x="6588" y="14586"/>
                    <a:pt x="6711" y="14390"/>
                    <a:pt x="6673" y="14150"/>
                  </a:cubicBezTo>
                  <a:cubicBezTo>
                    <a:pt x="6635" y="13911"/>
                    <a:pt x="6452" y="13718"/>
                    <a:pt x="6264" y="13718"/>
                  </a:cubicBezTo>
                  <a:close/>
                  <a:moveTo>
                    <a:pt x="7105" y="13718"/>
                  </a:moveTo>
                  <a:cubicBezTo>
                    <a:pt x="6917" y="13718"/>
                    <a:pt x="6795" y="13911"/>
                    <a:pt x="6834" y="14150"/>
                  </a:cubicBezTo>
                  <a:cubicBezTo>
                    <a:pt x="6872" y="14390"/>
                    <a:pt x="7058" y="14586"/>
                    <a:pt x="7248" y="14586"/>
                  </a:cubicBezTo>
                  <a:cubicBezTo>
                    <a:pt x="7438" y="14586"/>
                    <a:pt x="7558" y="14390"/>
                    <a:pt x="7518" y="14150"/>
                  </a:cubicBezTo>
                  <a:cubicBezTo>
                    <a:pt x="7477" y="13911"/>
                    <a:pt x="7293" y="13718"/>
                    <a:pt x="7105" y="13718"/>
                  </a:cubicBezTo>
                  <a:close/>
                  <a:moveTo>
                    <a:pt x="9604" y="13718"/>
                  </a:moveTo>
                  <a:cubicBezTo>
                    <a:pt x="9416" y="13718"/>
                    <a:pt x="9301" y="13911"/>
                    <a:pt x="9347" y="14150"/>
                  </a:cubicBezTo>
                  <a:cubicBezTo>
                    <a:pt x="9394" y="14390"/>
                    <a:pt x="9586" y="14586"/>
                    <a:pt x="9776" y="14586"/>
                  </a:cubicBezTo>
                  <a:cubicBezTo>
                    <a:pt x="9966" y="14586"/>
                    <a:pt x="10080" y="14390"/>
                    <a:pt x="10031" y="14150"/>
                  </a:cubicBezTo>
                  <a:cubicBezTo>
                    <a:pt x="9983" y="13911"/>
                    <a:pt x="9791" y="13718"/>
                    <a:pt x="9604" y="13718"/>
                  </a:cubicBezTo>
                  <a:close/>
                  <a:moveTo>
                    <a:pt x="10433" y="13718"/>
                  </a:moveTo>
                  <a:cubicBezTo>
                    <a:pt x="10245" y="13718"/>
                    <a:pt x="10132" y="13911"/>
                    <a:pt x="10181" y="14150"/>
                  </a:cubicBezTo>
                  <a:cubicBezTo>
                    <a:pt x="10230" y="14390"/>
                    <a:pt x="10425" y="14586"/>
                    <a:pt x="10614" y="14586"/>
                  </a:cubicBezTo>
                  <a:cubicBezTo>
                    <a:pt x="10804" y="14586"/>
                    <a:pt x="10917" y="14390"/>
                    <a:pt x="10865" y="14150"/>
                  </a:cubicBezTo>
                  <a:cubicBezTo>
                    <a:pt x="10814" y="13911"/>
                    <a:pt x="10620" y="13718"/>
                    <a:pt x="10433" y="13718"/>
                  </a:cubicBezTo>
                  <a:close/>
                  <a:moveTo>
                    <a:pt x="11274" y="13718"/>
                  </a:moveTo>
                  <a:cubicBezTo>
                    <a:pt x="11086" y="13718"/>
                    <a:pt x="10975" y="13911"/>
                    <a:pt x="11027" y="14150"/>
                  </a:cubicBezTo>
                  <a:cubicBezTo>
                    <a:pt x="11079" y="14390"/>
                    <a:pt x="11275" y="14586"/>
                    <a:pt x="11464" y="14586"/>
                  </a:cubicBezTo>
                  <a:cubicBezTo>
                    <a:pt x="11655" y="14586"/>
                    <a:pt x="11764" y="14390"/>
                    <a:pt x="11710" y="14150"/>
                  </a:cubicBezTo>
                  <a:cubicBezTo>
                    <a:pt x="11657" y="13911"/>
                    <a:pt x="11462" y="13718"/>
                    <a:pt x="11274" y="13718"/>
                  </a:cubicBezTo>
                  <a:close/>
                  <a:moveTo>
                    <a:pt x="12102" y="13718"/>
                  </a:moveTo>
                  <a:cubicBezTo>
                    <a:pt x="11915" y="13718"/>
                    <a:pt x="11807" y="13911"/>
                    <a:pt x="11861" y="14150"/>
                  </a:cubicBezTo>
                  <a:cubicBezTo>
                    <a:pt x="11915" y="14390"/>
                    <a:pt x="12113" y="14586"/>
                    <a:pt x="12303" y="14586"/>
                  </a:cubicBezTo>
                  <a:cubicBezTo>
                    <a:pt x="12493" y="14586"/>
                    <a:pt x="12601" y="14390"/>
                    <a:pt x="12544" y="14150"/>
                  </a:cubicBezTo>
                  <a:cubicBezTo>
                    <a:pt x="12488" y="13911"/>
                    <a:pt x="12290" y="13718"/>
                    <a:pt x="12102" y="13718"/>
                  </a:cubicBezTo>
                  <a:close/>
                  <a:moveTo>
                    <a:pt x="14603" y="13718"/>
                  </a:moveTo>
                  <a:cubicBezTo>
                    <a:pt x="14415" y="13718"/>
                    <a:pt x="14313" y="13911"/>
                    <a:pt x="14375" y="14150"/>
                  </a:cubicBezTo>
                  <a:cubicBezTo>
                    <a:pt x="14438" y="14390"/>
                    <a:pt x="14642" y="14586"/>
                    <a:pt x="14832" y="14586"/>
                  </a:cubicBezTo>
                  <a:cubicBezTo>
                    <a:pt x="15022" y="14586"/>
                    <a:pt x="15123" y="14390"/>
                    <a:pt x="15059" y="14150"/>
                  </a:cubicBezTo>
                  <a:cubicBezTo>
                    <a:pt x="14995" y="13911"/>
                    <a:pt x="14790" y="13718"/>
                    <a:pt x="14603" y="13718"/>
                  </a:cubicBezTo>
                  <a:close/>
                  <a:moveTo>
                    <a:pt x="6431" y="14776"/>
                  </a:moveTo>
                  <a:cubicBezTo>
                    <a:pt x="6241" y="14776"/>
                    <a:pt x="6116" y="14975"/>
                    <a:pt x="6153" y="15220"/>
                  </a:cubicBezTo>
                  <a:cubicBezTo>
                    <a:pt x="6190" y="15467"/>
                    <a:pt x="6376" y="15669"/>
                    <a:pt x="6569" y="15669"/>
                  </a:cubicBezTo>
                  <a:cubicBezTo>
                    <a:pt x="6762" y="15669"/>
                    <a:pt x="6886" y="15467"/>
                    <a:pt x="6847" y="15220"/>
                  </a:cubicBezTo>
                  <a:cubicBezTo>
                    <a:pt x="6808" y="14975"/>
                    <a:pt x="6622" y="14776"/>
                    <a:pt x="6431" y="14776"/>
                  </a:cubicBezTo>
                  <a:close/>
                  <a:moveTo>
                    <a:pt x="7284" y="14776"/>
                  </a:moveTo>
                  <a:cubicBezTo>
                    <a:pt x="7093" y="14776"/>
                    <a:pt x="6971" y="14975"/>
                    <a:pt x="7010" y="15220"/>
                  </a:cubicBezTo>
                  <a:cubicBezTo>
                    <a:pt x="7049" y="15467"/>
                    <a:pt x="7238" y="15669"/>
                    <a:pt x="7431" y="15669"/>
                  </a:cubicBezTo>
                  <a:cubicBezTo>
                    <a:pt x="7624" y="15669"/>
                    <a:pt x="7745" y="15467"/>
                    <a:pt x="7704" y="15220"/>
                  </a:cubicBezTo>
                  <a:cubicBezTo>
                    <a:pt x="7662" y="14975"/>
                    <a:pt x="7474" y="14776"/>
                    <a:pt x="7284" y="14776"/>
                  </a:cubicBezTo>
                  <a:close/>
                  <a:moveTo>
                    <a:pt x="10658" y="14776"/>
                  </a:moveTo>
                  <a:cubicBezTo>
                    <a:pt x="10468" y="14776"/>
                    <a:pt x="10354" y="14975"/>
                    <a:pt x="10404" y="15220"/>
                  </a:cubicBezTo>
                  <a:cubicBezTo>
                    <a:pt x="10455" y="15467"/>
                    <a:pt x="10653" y="15669"/>
                    <a:pt x="10845" y="15669"/>
                  </a:cubicBezTo>
                  <a:cubicBezTo>
                    <a:pt x="11038" y="15669"/>
                    <a:pt x="11151" y="15467"/>
                    <a:pt x="11098" y="15220"/>
                  </a:cubicBezTo>
                  <a:cubicBezTo>
                    <a:pt x="11046" y="14975"/>
                    <a:pt x="10849" y="14776"/>
                    <a:pt x="10658" y="14776"/>
                  </a:cubicBezTo>
                  <a:close/>
                  <a:moveTo>
                    <a:pt x="11499" y="14776"/>
                  </a:moveTo>
                  <a:cubicBezTo>
                    <a:pt x="11309" y="14776"/>
                    <a:pt x="11197" y="14975"/>
                    <a:pt x="11250" y="15220"/>
                  </a:cubicBezTo>
                  <a:cubicBezTo>
                    <a:pt x="11303" y="15467"/>
                    <a:pt x="11503" y="15669"/>
                    <a:pt x="11696" y="15669"/>
                  </a:cubicBezTo>
                  <a:cubicBezTo>
                    <a:pt x="11889" y="15669"/>
                    <a:pt x="11999" y="15467"/>
                    <a:pt x="11944" y="15220"/>
                  </a:cubicBezTo>
                  <a:cubicBezTo>
                    <a:pt x="11888" y="14975"/>
                    <a:pt x="11690" y="14776"/>
                    <a:pt x="11499" y="14776"/>
                  </a:cubicBezTo>
                  <a:close/>
                  <a:moveTo>
                    <a:pt x="12352" y="14776"/>
                  </a:moveTo>
                  <a:cubicBezTo>
                    <a:pt x="12162" y="14776"/>
                    <a:pt x="12052" y="14975"/>
                    <a:pt x="12107" y="15220"/>
                  </a:cubicBezTo>
                  <a:cubicBezTo>
                    <a:pt x="12163" y="15467"/>
                    <a:pt x="12366" y="15669"/>
                    <a:pt x="12558" y="15669"/>
                  </a:cubicBezTo>
                  <a:cubicBezTo>
                    <a:pt x="12751" y="15669"/>
                    <a:pt x="12859" y="15467"/>
                    <a:pt x="12801" y="15220"/>
                  </a:cubicBezTo>
                  <a:cubicBezTo>
                    <a:pt x="12743" y="14975"/>
                    <a:pt x="12542" y="14776"/>
                    <a:pt x="12352" y="14776"/>
                  </a:cubicBezTo>
                  <a:close/>
                  <a:moveTo>
                    <a:pt x="15728" y="14776"/>
                  </a:moveTo>
                  <a:cubicBezTo>
                    <a:pt x="15538" y="14776"/>
                    <a:pt x="15437" y="14975"/>
                    <a:pt x="15503" y="15220"/>
                  </a:cubicBezTo>
                  <a:cubicBezTo>
                    <a:pt x="15570" y="15467"/>
                    <a:pt x="15781" y="15669"/>
                    <a:pt x="15974" y="15669"/>
                  </a:cubicBezTo>
                  <a:cubicBezTo>
                    <a:pt x="16167" y="15669"/>
                    <a:pt x="16266" y="15467"/>
                    <a:pt x="16197" y="15220"/>
                  </a:cubicBezTo>
                  <a:cubicBezTo>
                    <a:pt x="16129" y="14975"/>
                    <a:pt x="15919" y="14776"/>
                    <a:pt x="15728" y="14776"/>
                  </a:cubicBezTo>
                  <a:close/>
                  <a:moveTo>
                    <a:pt x="6599" y="15876"/>
                  </a:moveTo>
                  <a:cubicBezTo>
                    <a:pt x="6405" y="15876"/>
                    <a:pt x="6279" y="16080"/>
                    <a:pt x="6317" y="16333"/>
                  </a:cubicBezTo>
                  <a:cubicBezTo>
                    <a:pt x="6355" y="16587"/>
                    <a:pt x="6544" y="16794"/>
                    <a:pt x="6740" y="16794"/>
                  </a:cubicBezTo>
                  <a:cubicBezTo>
                    <a:pt x="6936" y="16794"/>
                    <a:pt x="7062" y="16587"/>
                    <a:pt x="7021" y="16333"/>
                  </a:cubicBezTo>
                  <a:cubicBezTo>
                    <a:pt x="6981" y="16080"/>
                    <a:pt x="6792" y="15876"/>
                    <a:pt x="6599" y="15876"/>
                  </a:cubicBezTo>
                  <a:close/>
                  <a:moveTo>
                    <a:pt x="10884" y="15876"/>
                  </a:moveTo>
                  <a:cubicBezTo>
                    <a:pt x="10691" y="15876"/>
                    <a:pt x="10576" y="16080"/>
                    <a:pt x="10628" y="16333"/>
                  </a:cubicBezTo>
                  <a:cubicBezTo>
                    <a:pt x="10680" y="16587"/>
                    <a:pt x="10881" y="16794"/>
                    <a:pt x="11076" y="16794"/>
                  </a:cubicBezTo>
                  <a:cubicBezTo>
                    <a:pt x="11272" y="16794"/>
                    <a:pt x="11386" y="16587"/>
                    <a:pt x="11331" y="16333"/>
                  </a:cubicBezTo>
                  <a:cubicBezTo>
                    <a:pt x="11278" y="16080"/>
                    <a:pt x="11077" y="15876"/>
                    <a:pt x="10884" y="15876"/>
                  </a:cubicBezTo>
                  <a:close/>
                  <a:moveTo>
                    <a:pt x="16024" y="15876"/>
                  </a:moveTo>
                  <a:cubicBezTo>
                    <a:pt x="15831" y="15876"/>
                    <a:pt x="15729" y="16080"/>
                    <a:pt x="15797" y="16333"/>
                  </a:cubicBezTo>
                  <a:cubicBezTo>
                    <a:pt x="15866" y="16587"/>
                    <a:pt x="16081" y="16794"/>
                    <a:pt x="16277" y="16794"/>
                  </a:cubicBezTo>
                  <a:cubicBezTo>
                    <a:pt x="16472" y="16794"/>
                    <a:pt x="16573" y="16587"/>
                    <a:pt x="16502" y="16333"/>
                  </a:cubicBezTo>
                  <a:cubicBezTo>
                    <a:pt x="16431" y="16080"/>
                    <a:pt x="16217" y="15876"/>
                    <a:pt x="16024" y="15876"/>
                  </a:cubicBezTo>
                  <a:close/>
                  <a:moveTo>
                    <a:pt x="10258" y="16997"/>
                  </a:moveTo>
                  <a:cubicBezTo>
                    <a:pt x="10062" y="16997"/>
                    <a:pt x="9943" y="17207"/>
                    <a:pt x="9993" y="17466"/>
                  </a:cubicBezTo>
                  <a:cubicBezTo>
                    <a:pt x="10044" y="17728"/>
                    <a:pt x="10246" y="17942"/>
                    <a:pt x="10445" y="17942"/>
                  </a:cubicBezTo>
                  <a:cubicBezTo>
                    <a:pt x="10643" y="17942"/>
                    <a:pt x="10760" y="17728"/>
                    <a:pt x="10707" y="17466"/>
                  </a:cubicBezTo>
                  <a:cubicBezTo>
                    <a:pt x="10655" y="17207"/>
                    <a:pt x="10454" y="16997"/>
                    <a:pt x="10258" y="16997"/>
                  </a:cubicBezTo>
                  <a:close/>
                  <a:moveTo>
                    <a:pt x="11985" y="16997"/>
                  </a:moveTo>
                  <a:cubicBezTo>
                    <a:pt x="11789" y="16997"/>
                    <a:pt x="11676" y="17207"/>
                    <a:pt x="11732" y="17466"/>
                  </a:cubicBezTo>
                  <a:cubicBezTo>
                    <a:pt x="11789" y="17728"/>
                    <a:pt x="11995" y="17942"/>
                    <a:pt x="12194" y="17942"/>
                  </a:cubicBezTo>
                  <a:cubicBezTo>
                    <a:pt x="12392" y="17942"/>
                    <a:pt x="12505" y="17728"/>
                    <a:pt x="12446" y="17466"/>
                  </a:cubicBezTo>
                  <a:cubicBezTo>
                    <a:pt x="12387" y="17207"/>
                    <a:pt x="12182" y="16997"/>
                    <a:pt x="11985" y="16997"/>
                  </a:cubicBezTo>
                  <a:close/>
                  <a:moveTo>
                    <a:pt x="13726" y="16997"/>
                  </a:moveTo>
                  <a:cubicBezTo>
                    <a:pt x="13530" y="16997"/>
                    <a:pt x="13421" y="17207"/>
                    <a:pt x="13483" y="17466"/>
                  </a:cubicBezTo>
                  <a:cubicBezTo>
                    <a:pt x="13545" y="17728"/>
                    <a:pt x="13756" y="17942"/>
                    <a:pt x="13955" y="17942"/>
                  </a:cubicBezTo>
                  <a:cubicBezTo>
                    <a:pt x="14153" y="17942"/>
                    <a:pt x="14261" y="17728"/>
                    <a:pt x="14196" y="17466"/>
                  </a:cubicBezTo>
                  <a:cubicBezTo>
                    <a:pt x="14132" y="17207"/>
                    <a:pt x="13922" y="16997"/>
                    <a:pt x="13726" y="16997"/>
                  </a:cubicBezTo>
                  <a:close/>
                  <a:moveTo>
                    <a:pt x="14602" y="16997"/>
                  </a:moveTo>
                  <a:cubicBezTo>
                    <a:pt x="14405" y="16997"/>
                    <a:pt x="14300" y="17207"/>
                    <a:pt x="14364" y="17466"/>
                  </a:cubicBezTo>
                  <a:cubicBezTo>
                    <a:pt x="14429" y="17728"/>
                    <a:pt x="14642" y="17942"/>
                    <a:pt x="14841" y="17942"/>
                  </a:cubicBezTo>
                  <a:cubicBezTo>
                    <a:pt x="15039" y="17942"/>
                    <a:pt x="15145" y="17728"/>
                    <a:pt x="15078" y="17466"/>
                  </a:cubicBezTo>
                  <a:cubicBezTo>
                    <a:pt x="15011" y="17207"/>
                    <a:pt x="14798" y="16997"/>
                    <a:pt x="14602" y="16997"/>
                  </a:cubicBezTo>
                  <a:close/>
                  <a:moveTo>
                    <a:pt x="11359" y="18138"/>
                  </a:moveTo>
                  <a:cubicBezTo>
                    <a:pt x="11161" y="18138"/>
                    <a:pt x="11043" y="18353"/>
                    <a:pt x="11098" y="18621"/>
                  </a:cubicBezTo>
                  <a:cubicBezTo>
                    <a:pt x="11153" y="18891"/>
                    <a:pt x="11362" y="19110"/>
                    <a:pt x="11562" y="19110"/>
                  </a:cubicBezTo>
                  <a:cubicBezTo>
                    <a:pt x="11764" y="19110"/>
                    <a:pt x="11880" y="18891"/>
                    <a:pt x="11822" y="18621"/>
                  </a:cubicBezTo>
                  <a:cubicBezTo>
                    <a:pt x="11765" y="18353"/>
                    <a:pt x="11558" y="18138"/>
                    <a:pt x="11359" y="18138"/>
                  </a:cubicBezTo>
                  <a:close/>
                  <a:moveTo>
                    <a:pt x="12246" y="18138"/>
                  </a:moveTo>
                  <a:cubicBezTo>
                    <a:pt x="12048" y="18138"/>
                    <a:pt x="11933" y="18353"/>
                    <a:pt x="11991" y="18621"/>
                  </a:cubicBezTo>
                  <a:cubicBezTo>
                    <a:pt x="12049" y="18891"/>
                    <a:pt x="12259" y="19110"/>
                    <a:pt x="12460" y="19110"/>
                  </a:cubicBezTo>
                  <a:cubicBezTo>
                    <a:pt x="12662" y="19110"/>
                    <a:pt x="12776" y="18891"/>
                    <a:pt x="12715" y="18621"/>
                  </a:cubicBezTo>
                  <a:cubicBezTo>
                    <a:pt x="12655" y="18353"/>
                    <a:pt x="12445" y="18138"/>
                    <a:pt x="12246" y="18138"/>
                  </a:cubicBezTo>
                  <a:close/>
                  <a:moveTo>
                    <a:pt x="13122" y="18138"/>
                  </a:moveTo>
                  <a:cubicBezTo>
                    <a:pt x="12924" y="18138"/>
                    <a:pt x="12811" y="18353"/>
                    <a:pt x="12872" y="18621"/>
                  </a:cubicBezTo>
                  <a:cubicBezTo>
                    <a:pt x="12933" y="18891"/>
                    <a:pt x="13146" y="19110"/>
                    <a:pt x="13347" y="19110"/>
                  </a:cubicBezTo>
                  <a:cubicBezTo>
                    <a:pt x="13549" y="19110"/>
                    <a:pt x="13659" y="18891"/>
                    <a:pt x="13596" y="18621"/>
                  </a:cubicBezTo>
                  <a:cubicBezTo>
                    <a:pt x="13533" y="18353"/>
                    <a:pt x="13321" y="18138"/>
                    <a:pt x="13122" y="18138"/>
                  </a:cubicBezTo>
                  <a:close/>
                  <a:moveTo>
                    <a:pt x="14010" y="18138"/>
                  </a:moveTo>
                  <a:cubicBezTo>
                    <a:pt x="13811" y="18138"/>
                    <a:pt x="13701" y="18353"/>
                    <a:pt x="13765" y="18621"/>
                  </a:cubicBezTo>
                  <a:cubicBezTo>
                    <a:pt x="13829" y="18891"/>
                    <a:pt x="14044" y="19110"/>
                    <a:pt x="14246" y="19110"/>
                  </a:cubicBezTo>
                  <a:cubicBezTo>
                    <a:pt x="14447" y="19110"/>
                    <a:pt x="14556" y="18891"/>
                    <a:pt x="14489" y="18621"/>
                  </a:cubicBezTo>
                  <a:cubicBezTo>
                    <a:pt x="14423" y="18353"/>
                    <a:pt x="14209" y="18138"/>
                    <a:pt x="14010" y="18138"/>
                  </a:cubicBezTo>
                  <a:close/>
                  <a:moveTo>
                    <a:pt x="14898" y="18138"/>
                  </a:moveTo>
                  <a:cubicBezTo>
                    <a:pt x="14698" y="18138"/>
                    <a:pt x="14591" y="18353"/>
                    <a:pt x="14658" y="18621"/>
                  </a:cubicBezTo>
                  <a:cubicBezTo>
                    <a:pt x="14725" y="18891"/>
                    <a:pt x="14942" y="19110"/>
                    <a:pt x="15144" y="19110"/>
                  </a:cubicBezTo>
                  <a:cubicBezTo>
                    <a:pt x="15345" y="19110"/>
                    <a:pt x="15452" y="18891"/>
                    <a:pt x="15383" y="18621"/>
                  </a:cubicBezTo>
                  <a:cubicBezTo>
                    <a:pt x="15314" y="18353"/>
                    <a:pt x="15096" y="18138"/>
                    <a:pt x="14898" y="18138"/>
                  </a:cubicBezTo>
                  <a:close/>
                  <a:moveTo>
                    <a:pt x="15774" y="18138"/>
                  </a:moveTo>
                  <a:cubicBezTo>
                    <a:pt x="15575" y="18138"/>
                    <a:pt x="15470" y="18353"/>
                    <a:pt x="15540" y="18621"/>
                  </a:cubicBezTo>
                  <a:cubicBezTo>
                    <a:pt x="15610" y="18891"/>
                    <a:pt x="15829" y="19110"/>
                    <a:pt x="16031" y="19110"/>
                  </a:cubicBezTo>
                  <a:cubicBezTo>
                    <a:pt x="16232" y="19110"/>
                    <a:pt x="16336" y="18891"/>
                    <a:pt x="16264" y="18621"/>
                  </a:cubicBezTo>
                  <a:cubicBezTo>
                    <a:pt x="16192" y="18353"/>
                    <a:pt x="15973" y="18138"/>
                    <a:pt x="15774" y="18138"/>
                  </a:cubicBezTo>
                  <a:close/>
                  <a:moveTo>
                    <a:pt x="17538" y="18138"/>
                  </a:moveTo>
                  <a:cubicBezTo>
                    <a:pt x="17339" y="18138"/>
                    <a:pt x="17239" y="18353"/>
                    <a:pt x="17315" y="18621"/>
                  </a:cubicBezTo>
                  <a:cubicBezTo>
                    <a:pt x="17391" y="18891"/>
                    <a:pt x="17615" y="19110"/>
                    <a:pt x="17816" y="19110"/>
                  </a:cubicBezTo>
                  <a:cubicBezTo>
                    <a:pt x="18018" y="19110"/>
                    <a:pt x="18117" y="18891"/>
                    <a:pt x="18039" y="18621"/>
                  </a:cubicBezTo>
                  <a:cubicBezTo>
                    <a:pt x="17961" y="18353"/>
                    <a:pt x="17737" y="18138"/>
                    <a:pt x="17538" y="18138"/>
                  </a:cubicBezTo>
                  <a:close/>
                  <a:moveTo>
                    <a:pt x="18426" y="18138"/>
                  </a:moveTo>
                  <a:cubicBezTo>
                    <a:pt x="18227" y="18138"/>
                    <a:pt x="18129" y="18353"/>
                    <a:pt x="18208" y="18621"/>
                  </a:cubicBezTo>
                  <a:cubicBezTo>
                    <a:pt x="18287" y="18891"/>
                    <a:pt x="18513" y="19110"/>
                    <a:pt x="18715" y="19110"/>
                  </a:cubicBezTo>
                  <a:cubicBezTo>
                    <a:pt x="18917" y="19110"/>
                    <a:pt x="19013" y="18891"/>
                    <a:pt x="18932" y="18621"/>
                  </a:cubicBezTo>
                  <a:cubicBezTo>
                    <a:pt x="18851" y="18353"/>
                    <a:pt x="18625" y="18138"/>
                    <a:pt x="18426" y="18138"/>
                  </a:cubicBezTo>
                  <a:close/>
                  <a:moveTo>
                    <a:pt x="11608" y="19342"/>
                  </a:moveTo>
                  <a:cubicBezTo>
                    <a:pt x="11407" y="19342"/>
                    <a:pt x="11288" y="19565"/>
                    <a:pt x="11345" y="19841"/>
                  </a:cubicBezTo>
                  <a:cubicBezTo>
                    <a:pt x="11401" y="20118"/>
                    <a:pt x="11614" y="20344"/>
                    <a:pt x="11818" y="20344"/>
                  </a:cubicBezTo>
                  <a:cubicBezTo>
                    <a:pt x="12022" y="20344"/>
                    <a:pt x="12140" y="20118"/>
                    <a:pt x="12080" y="19841"/>
                  </a:cubicBezTo>
                  <a:cubicBezTo>
                    <a:pt x="12021" y="19565"/>
                    <a:pt x="11810" y="19342"/>
                    <a:pt x="11608" y="19342"/>
                  </a:cubicBezTo>
                  <a:close/>
                  <a:moveTo>
                    <a:pt x="12507" y="19342"/>
                  </a:moveTo>
                  <a:cubicBezTo>
                    <a:pt x="12306" y="19342"/>
                    <a:pt x="12190" y="19565"/>
                    <a:pt x="12250" y="19841"/>
                  </a:cubicBezTo>
                  <a:cubicBezTo>
                    <a:pt x="12309" y="20118"/>
                    <a:pt x="12524" y="20344"/>
                    <a:pt x="12728" y="20344"/>
                  </a:cubicBezTo>
                  <a:cubicBezTo>
                    <a:pt x="12933" y="20344"/>
                    <a:pt x="13047" y="20118"/>
                    <a:pt x="12985" y="19841"/>
                  </a:cubicBezTo>
                  <a:cubicBezTo>
                    <a:pt x="12922" y="19565"/>
                    <a:pt x="12710" y="19342"/>
                    <a:pt x="12507" y="19342"/>
                  </a:cubicBezTo>
                  <a:close/>
                  <a:moveTo>
                    <a:pt x="16093" y="19342"/>
                  </a:moveTo>
                  <a:cubicBezTo>
                    <a:pt x="15891" y="19342"/>
                    <a:pt x="15786" y="19565"/>
                    <a:pt x="15857" y="19841"/>
                  </a:cubicBezTo>
                  <a:cubicBezTo>
                    <a:pt x="15929" y="20118"/>
                    <a:pt x="16154" y="20344"/>
                    <a:pt x="16358" y="20344"/>
                  </a:cubicBezTo>
                  <a:cubicBezTo>
                    <a:pt x="16562" y="20344"/>
                    <a:pt x="16667" y="20118"/>
                    <a:pt x="16592" y="19841"/>
                  </a:cubicBezTo>
                  <a:cubicBezTo>
                    <a:pt x="16518" y="19565"/>
                    <a:pt x="16295" y="19342"/>
                    <a:pt x="16093" y="19342"/>
                  </a:cubicBezTo>
                  <a:close/>
                  <a:moveTo>
                    <a:pt x="18780" y="19342"/>
                  </a:moveTo>
                  <a:cubicBezTo>
                    <a:pt x="18578" y="19342"/>
                    <a:pt x="18480" y="19565"/>
                    <a:pt x="18561" y="19841"/>
                  </a:cubicBezTo>
                  <a:cubicBezTo>
                    <a:pt x="18642" y="20118"/>
                    <a:pt x="18873" y="20344"/>
                    <a:pt x="19078" y="20344"/>
                  </a:cubicBezTo>
                  <a:cubicBezTo>
                    <a:pt x="19283" y="20344"/>
                    <a:pt x="19380" y="20118"/>
                    <a:pt x="19296" y="19841"/>
                  </a:cubicBezTo>
                  <a:cubicBezTo>
                    <a:pt x="19212" y="19565"/>
                    <a:pt x="18982" y="19342"/>
                    <a:pt x="18780" y="19342"/>
                  </a:cubicBezTo>
                  <a:close/>
                  <a:moveTo>
                    <a:pt x="19668" y="19342"/>
                  </a:moveTo>
                  <a:cubicBezTo>
                    <a:pt x="19466" y="19342"/>
                    <a:pt x="19371" y="19565"/>
                    <a:pt x="19454" y="19841"/>
                  </a:cubicBezTo>
                  <a:cubicBezTo>
                    <a:pt x="19539" y="20118"/>
                    <a:pt x="19773" y="20344"/>
                    <a:pt x="19977" y="20344"/>
                  </a:cubicBezTo>
                  <a:cubicBezTo>
                    <a:pt x="20182" y="20344"/>
                    <a:pt x="20277" y="20118"/>
                    <a:pt x="20190" y="19841"/>
                  </a:cubicBezTo>
                  <a:cubicBezTo>
                    <a:pt x="20104" y="19565"/>
                    <a:pt x="19870" y="19342"/>
                    <a:pt x="19668" y="19342"/>
                  </a:cubicBezTo>
                  <a:close/>
                  <a:moveTo>
                    <a:pt x="20568" y="19342"/>
                  </a:moveTo>
                  <a:cubicBezTo>
                    <a:pt x="20366" y="19342"/>
                    <a:pt x="20273" y="19565"/>
                    <a:pt x="20360" y="19841"/>
                  </a:cubicBezTo>
                  <a:cubicBezTo>
                    <a:pt x="20447" y="20118"/>
                    <a:pt x="20684" y="20344"/>
                    <a:pt x="20888" y="20344"/>
                  </a:cubicBezTo>
                  <a:cubicBezTo>
                    <a:pt x="21093" y="20344"/>
                    <a:pt x="21185" y="20118"/>
                    <a:pt x="21095" y="19841"/>
                  </a:cubicBezTo>
                  <a:cubicBezTo>
                    <a:pt x="21005" y="19565"/>
                    <a:pt x="20770" y="19342"/>
                    <a:pt x="20568" y="19342"/>
                  </a:cubicBezTo>
                  <a:close/>
                  <a:moveTo>
                    <a:pt x="13691" y="20566"/>
                  </a:moveTo>
                  <a:cubicBezTo>
                    <a:pt x="13486" y="20566"/>
                    <a:pt x="13372" y="20796"/>
                    <a:pt x="13436" y="21080"/>
                  </a:cubicBezTo>
                  <a:cubicBezTo>
                    <a:pt x="13501" y="21366"/>
                    <a:pt x="13723" y="21600"/>
                    <a:pt x="13929" y="21600"/>
                  </a:cubicBezTo>
                  <a:cubicBezTo>
                    <a:pt x="14137" y="21600"/>
                    <a:pt x="14250" y="21366"/>
                    <a:pt x="14182" y="21080"/>
                  </a:cubicBezTo>
                  <a:cubicBezTo>
                    <a:pt x="14115" y="20796"/>
                    <a:pt x="13896" y="20566"/>
                    <a:pt x="13691" y="20566"/>
                  </a:cubicBezTo>
                  <a:close/>
                  <a:moveTo>
                    <a:pt x="14590" y="20566"/>
                  </a:moveTo>
                  <a:cubicBezTo>
                    <a:pt x="14385" y="20566"/>
                    <a:pt x="14274" y="20796"/>
                    <a:pt x="14341" y="21080"/>
                  </a:cubicBezTo>
                  <a:cubicBezTo>
                    <a:pt x="14410" y="21366"/>
                    <a:pt x="14633" y="21600"/>
                    <a:pt x="14840" y="21600"/>
                  </a:cubicBezTo>
                  <a:cubicBezTo>
                    <a:pt x="15048" y="21600"/>
                    <a:pt x="15158" y="21366"/>
                    <a:pt x="15088" y="21080"/>
                  </a:cubicBezTo>
                  <a:cubicBezTo>
                    <a:pt x="15018" y="20796"/>
                    <a:pt x="14795" y="20566"/>
                    <a:pt x="14590" y="20566"/>
                  </a:cubicBezTo>
                  <a:close/>
                  <a:moveTo>
                    <a:pt x="15501" y="20566"/>
                  </a:moveTo>
                  <a:cubicBezTo>
                    <a:pt x="15296" y="20566"/>
                    <a:pt x="15188" y="20796"/>
                    <a:pt x="15258" y="21080"/>
                  </a:cubicBezTo>
                  <a:cubicBezTo>
                    <a:pt x="15329" y="21366"/>
                    <a:pt x="15555" y="21600"/>
                    <a:pt x="15763" y="21600"/>
                  </a:cubicBezTo>
                  <a:cubicBezTo>
                    <a:pt x="15970" y="21600"/>
                    <a:pt x="16078" y="21366"/>
                    <a:pt x="16005" y="21080"/>
                  </a:cubicBezTo>
                  <a:cubicBezTo>
                    <a:pt x="15931" y="20796"/>
                    <a:pt x="15706" y="20566"/>
                    <a:pt x="15501" y="20566"/>
                  </a:cubicBezTo>
                  <a:close/>
                  <a:moveTo>
                    <a:pt x="17324" y="20566"/>
                  </a:moveTo>
                  <a:cubicBezTo>
                    <a:pt x="17119" y="20566"/>
                    <a:pt x="17015" y="20796"/>
                    <a:pt x="17092" y="21080"/>
                  </a:cubicBezTo>
                  <a:cubicBezTo>
                    <a:pt x="17169" y="21366"/>
                    <a:pt x="17401" y="21600"/>
                    <a:pt x="17608" y="21600"/>
                  </a:cubicBezTo>
                  <a:cubicBezTo>
                    <a:pt x="17816" y="21600"/>
                    <a:pt x="17919" y="21366"/>
                    <a:pt x="17838" y="21080"/>
                  </a:cubicBezTo>
                  <a:cubicBezTo>
                    <a:pt x="17759" y="20796"/>
                    <a:pt x="17528" y="20566"/>
                    <a:pt x="17324" y="20566"/>
                  </a:cubicBezTo>
                  <a:close/>
                  <a:moveTo>
                    <a:pt x="19146" y="20566"/>
                  </a:moveTo>
                  <a:cubicBezTo>
                    <a:pt x="18940" y="20566"/>
                    <a:pt x="18843" y="20796"/>
                    <a:pt x="18926" y="21080"/>
                  </a:cubicBezTo>
                  <a:cubicBezTo>
                    <a:pt x="19010" y="21366"/>
                    <a:pt x="19245" y="21600"/>
                    <a:pt x="19453" y="21600"/>
                  </a:cubicBezTo>
                  <a:cubicBezTo>
                    <a:pt x="19661" y="21600"/>
                    <a:pt x="19758" y="21366"/>
                    <a:pt x="19672" y="21080"/>
                  </a:cubicBezTo>
                  <a:cubicBezTo>
                    <a:pt x="19586" y="20796"/>
                    <a:pt x="19351" y="20566"/>
                    <a:pt x="19146" y="20566"/>
                  </a:cubicBezTo>
                  <a:close/>
                  <a:moveTo>
                    <a:pt x="20045" y="20566"/>
                  </a:moveTo>
                  <a:cubicBezTo>
                    <a:pt x="19841" y="20566"/>
                    <a:pt x="19745" y="20796"/>
                    <a:pt x="19831" y="21080"/>
                  </a:cubicBezTo>
                  <a:cubicBezTo>
                    <a:pt x="19918" y="21366"/>
                    <a:pt x="20157" y="21600"/>
                    <a:pt x="20364" y="21600"/>
                  </a:cubicBezTo>
                  <a:cubicBezTo>
                    <a:pt x="20572" y="21600"/>
                    <a:pt x="20668" y="21366"/>
                    <a:pt x="20578" y="21080"/>
                  </a:cubicBezTo>
                  <a:cubicBezTo>
                    <a:pt x="20489" y="20796"/>
                    <a:pt x="20251" y="20566"/>
                    <a:pt x="20045" y="20566"/>
                  </a:cubicBezTo>
                  <a:close/>
                  <a:moveTo>
                    <a:pt x="20957" y="20566"/>
                  </a:moveTo>
                  <a:cubicBezTo>
                    <a:pt x="20752" y="20566"/>
                    <a:pt x="20659" y="20796"/>
                    <a:pt x="20748" y="21080"/>
                  </a:cubicBezTo>
                  <a:cubicBezTo>
                    <a:pt x="20839" y="21366"/>
                    <a:pt x="21080" y="21600"/>
                    <a:pt x="21288" y="21600"/>
                  </a:cubicBezTo>
                  <a:cubicBezTo>
                    <a:pt x="21495" y="21600"/>
                    <a:pt x="21587" y="21366"/>
                    <a:pt x="21494" y="21080"/>
                  </a:cubicBezTo>
                  <a:cubicBezTo>
                    <a:pt x="21402" y="20796"/>
                    <a:pt x="21162" y="20566"/>
                    <a:pt x="20957" y="20566"/>
                  </a:cubicBezTo>
                  <a:close/>
                </a:path>
              </a:pathLst>
            </a:custGeom>
            <a:solidFill>
              <a:sysClr val="window" lastClr="FFFFFF">
                <a:lumMod val="50000"/>
                <a:alpha val="30000"/>
              </a:sys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Shape 9">
              <a:extLst>
                <a:ext uri="{FF2B5EF4-FFF2-40B4-BE49-F238E27FC236}">
                  <a16:creationId xmlns:a16="http://schemas.microsoft.com/office/drawing/2014/main" xmlns="" id="{BDDD1BF1-016B-48CF-A9C5-D54493B719EE}"/>
                </a:ext>
              </a:extLst>
            </p:cNvPr>
            <p:cNvSpPr/>
            <p:nvPr/>
          </p:nvSpPr>
          <p:spPr>
            <a:xfrm>
              <a:off x="4830949" y="2435580"/>
              <a:ext cx="2446821" cy="2172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600" extrusionOk="0">
                  <a:moveTo>
                    <a:pt x="4982" y="0"/>
                  </a:moveTo>
                  <a:cubicBezTo>
                    <a:pt x="4702" y="0"/>
                    <a:pt x="4465" y="171"/>
                    <a:pt x="4452" y="384"/>
                  </a:cubicBezTo>
                  <a:cubicBezTo>
                    <a:pt x="4439" y="598"/>
                    <a:pt x="4658" y="772"/>
                    <a:pt x="4942" y="772"/>
                  </a:cubicBezTo>
                  <a:cubicBezTo>
                    <a:pt x="5224" y="772"/>
                    <a:pt x="5462" y="598"/>
                    <a:pt x="5472" y="384"/>
                  </a:cubicBezTo>
                  <a:cubicBezTo>
                    <a:pt x="5482" y="171"/>
                    <a:pt x="5262" y="0"/>
                    <a:pt x="4982" y="0"/>
                  </a:cubicBezTo>
                  <a:close/>
                  <a:moveTo>
                    <a:pt x="6211" y="0"/>
                  </a:moveTo>
                  <a:cubicBezTo>
                    <a:pt x="5931" y="0"/>
                    <a:pt x="5695" y="171"/>
                    <a:pt x="5686" y="384"/>
                  </a:cubicBezTo>
                  <a:cubicBezTo>
                    <a:pt x="5677" y="598"/>
                    <a:pt x="5900" y="772"/>
                    <a:pt x="6183" y="772"/>
                  </a:cubicBezTo>
                  <a:cubicBezTo>
                    <a:pt x="6466" y="772"/>
                    <a:pt x="6700" y="598"/>
                    <a:pt x="6706" y="384"/>
                  </a:cubicBezTo>
                  <a:cubicBezTo>
                    <a:pt x="6712" y="171"/>
                    <a:pt x="6491" y="0"/>
                    <a:pt x="6211" y="0"/>
                  </a:cubicBezTo>
                  <a:close/>
                  <a:moveTo>
                    <a:pt x="7456" y="0"/>
                  </a:moveTo>
                  <a:cubicBezTo>
                    <a:pt x="7176" y="0"/>
                    <a:pt x="6945" y="171"/>
                    <a:pt x="6940" y="384"/>
                  </a:cubicBezTo>
                  <a:cubicBezTo>
                    <a:pt x="6934" y="598"/>
                    <a:pt x="7159" y="772"/>
                    <a:pt x="7442" y="772"/>
                  </a:cubicBezTo>
                  <a:cubicBezTo>
                    <a:pt x="7725" y="772"/>
                    <a:pt x="7957" y="598"/>
                    <a:pt x="7959" y="384"/>
                  </a:cubicBezTo>
                  <a:cubicBezTo>
                    <a:pt x="7962" y="171"/>
                    <a:pt x="7736" y="0"/>
                    <a:pt x="7456" y="0"/>
                  </a:cubicBezTo>
                  <a:close/>
                  <a:moveTo>
                    <a:pt x="16165" y="0"/>
                  </a:moveTo>
                  <a:cubicBezTo>
                    <a:pt x="15885" y="0"/>
                    <a:pt x="15674" y="171"/>
                    <a:pt x="15695" y="384"/>
                  </a:cubicBezTo>
                  <a:cubicBezTo>
                    <a:pt x="15715" y="598"/>
                    <a:pt x="15962" y="772"/>
                    <a:pt x="16244" y="772"/>
                  </a:cubicBezTo>
                  <a:cubicBezTo>
                    <a:pt x="16527" y="772"/>
                    <a:pt x="16737" y="598"/>
                    <a:pt x="16714" y="384"/>
                  </a:cubicBezTo>
                  <a:cubicBezTo>
                    <a:pt x="16691" y="171"/>
                    <a:pt x="16445" y="0"/>
                    <a:pt x="16165" y="0"/>
                  </a:cubicBezTo>
                  <a:close/>
                  <a:moveTo>
                    <a:pt x="17393" y="0"/>
                  </a:moveTo>
                  <a:cubicBezTo>
                    <a:pt x="17114" y="0"/>
                    <a:pt x="16906" y="171"/>
                    <a:pt x="16930" y="384"/>
                  </a:cubicBezTo>
                  <a:cubicBezTo>
                    <a:pt x="16954" y="598"/>
                    <a:pt x="17203" y="772"/>
                    <a:pt x="17486" y="772"/>
                  </a:cubicBezTo>
                  <a:cubicBezTo>
                    <a:pt x="17769" y="772"/>
                    <a:pt x="17977" y="598"/>
                    <a:pt x="17950" y="384"/>
                  </a:cubicBezTo>
                  <a:cubicBezTo>
                    <a:pt x="17923" y="171"/>
                    <a:pt x="17674" y="0"/>
                    <a:pt x="17393" y="0"/>
                  </a:cubicBezTo>
                  <a:close/>
                  <a:moveTo>
                    <a:pt x="18641" y="0"/>
                  </a:moveTo>
                  <a:cubicBezTo>
                    <a:pt x="18361" y="0"/>
                    <a:pt x="18156" y="171"/>
                    <a:pt x="18184" y="384"/>
                  </a:cubicBezTo>
                  <a:cubicBezTo>
                    <a:pt x="18212" y="598"/>
                    <a:pt x="18464" y="772"/>
                    <a:pt x="18747" y="772"/>
                  </a:cubicBezTo>
                  <a:cubicBezTo>
                    <a:pt x="19030" y="772"/>
                    <a:pt x="19235" y="598"/>
                    <a:pt x="19204" y="384"/>
                  </a:cubicBezTo>
                  <a:cubicBezTo>
                    <a:pt x="19173" y="171"/>
                    <a:pt x="18921" y="0"/>
                    <a:pt x="18641" y="0"/>
                  </a:cubicBezTo>
                  <a:close/>
                  <a:moveTo>
                    <a:pt x="3669" y="951"/>
                  </a:moveTo>
                  <a:cubicBezTo>
                    <a:pt x="3385" y="951"/>
                    <a:pt x="3142" y="1127"/>
                    <a:pt x="3125" y="1345"/>
                  </a:cubicBezTo>
                  <a:cubicBezTo>
                    <a:pt x="3108" y="1564"/>
                    <a:pt x="3326" y="1743"/>
                    <a:pt x="3613" y="1743"/>
                  </a:cubicBezTo>
                  <a:cubicBezTo>
                    <a:pt x="3900" y="1743"/>
                    <a:pt x="4144" y="1564"/>
                    <a:pt x="4158" y="1345"/>
                  </a:cubicBezTo>
                  <a:cubicBezTo>
                    <a:pt x="4171" y="1127"/>
                    <a:pt x="3953" y="951"/>
                    <a:pt x="3669" y="951"/>
                  </a:cubicBezTo>
                  <a:close/>
                  <a:moveTo>
                    <a:pt x="4915" y="951"/>
                  </a:moveTo>
                  <a:cubicBezTo>
                    <a:pt x="4631" y="951"/>
                    <a:pt x="4391" y="1127"/>
                    <a:pt x="4377" y="1345"/>
                  </a:cubicBezTo>
                  <a:cubicBezTo>
                    <a:pt x="4364" y="1564"/>
                    <a:pt x="4586" y="1743"/>
                    <a:pt x="4873" y="1743"/>
                  </a:cubicBezTo>
                  <a:cubicBezTo>
                    <a:pt x="5159" y="1743"/>
                    <a:pt x="5400" y="1564"/>
                    <a:pt x="5410" y="1345"/>
                  </a:cubicBezTo>
                  <a:cubicBezTo>
                    <a:pt x="5420" y="1127"/>
                    <a:pt x="5198" y="951"/>
                    <a:pt x="4915" y="951"/>
                  </a:cubicBezTo>
                  <a:close/>
                  <a:moveTo>
                    <a:pt x="6180" y="951"/>
                  </a:moveTo>
                  <a:cubicBezTo>
                    <a:pt x="5896" y="951"/>
                    <a:pt x="5658" y="1127"/>
                    <a:pt x="5649" y="1345"/>
                  </a:cubicBezTo>
                  <a:cubicBezTo>
                    <a:pt x="5640" y="1564"/>
                    <a:pt x="5865" y="1743"/>
                    <a:pt x="6152" y="1743"/>
                  </a:cubicBezTo>
                  <a:cubicBezTo>
                    <a:pt x="6439" y="1743"/>
                    <a:pt x="6676" y="1564"/>
                    <a:pt x="6682" y="1345"/>
                  </a:cubicBezTo>
                  <a:cubicBezTo>
                    <a:pt x="6689" y="1127"/>
                    <a:pt x="6464" y="951"/>
                    <a:pt x="6180" y="951"/>
                  </a:cubicBezTo>
                  <a:close/>
                  <a:moveTo>
                    <a:pt x="7445" y="951"/>
                  </a:moveTo>
                  <a:cubicBezTo>
                    <a:pt x="7161" y="951"/>
                    <a:pt x="6926" y="1127"/>
                    <a:pt x="6921" y="1345"/>
                  </a:cubicBezTo>
                  <a:cubicBezTo>
                    <a:pt x="6915" y="1564"/>
                    <a:pt x="7143" y="1743"/>
                    <a:pt x="7430" y="1743"/>
                  </a:cubicBezTo>
                  <a:cubicBezTo>
                    <a:pt x="7717" y="1743"/>
                    <a:pt x="7951" y="1564"/>
                    <a:pt x="7954" y="1345"/>
                  </a:cubicBezTo>
                  <a:cubicBezTo>
                    <a:pt x="7956" y="1127"/>
                    <a:pt x="7728" y="951"/>
                    <a:pt x="7445" y="951"/>
                  </a:cubicBezTo>
                  <a:close/>
                  <a:moveTo>
                    <a:pt x="8691" y="951"/>
                  </a:moveTo>
                  <a:cubicBezTo>
                    <a:pt x="8407" y="951"/>
                    <a:pt x="8176" y="1127"/>
                    <a:pt x="8174" y="1345"/>
                  </a:cubicBezTo>
                  <a:cubicBezTo>
                    <a:pt x="8172" y="1564"/>
                    <a:pt x="8403" y="1743"/>
                    <a:pt x="8690" y="1743"/>
                  </a:cubicBezTo>
                  <a:cubicBezTo>
                    <a:pt x="8977" y="1743"/>
                    <a:pt x="9208" y="1564"/>
                    <a:pt x="9207" y="1345"/>
                  </a:cubicBezTo>
                  <a:cubicBezTo>
                    <a:pt x="9206" y="1127"/>
                    <a:pt x="8975" y="951"/>
                    <a:pt x="8691" y="951"/>
                  </a:cubicBezTo>
                  <a:close/>
                  <a:moveTo>
                    <a:pt x="9956" y="951"/>
                  </a:moveTo>
                  <a:cubicBezTo>
                    <a:pt x="9672" y="951"/>
                    <a:pt x="9444" y="1127"/>
                    <a:pt x="9446" y="1345"/>
                  </a:cubicBezTo>
                  <a:cubicBezTo>
                    <a:pt x="9448" y="1564"/>
                    <a:pt x="9682" y="1743"/>
                    <a:pt x="9969" y="1743"/>
                  </a:cubicBezTo>
                  <a:cubicBezTo>
                    <a:pt x="10256" y="1743"/>
                    <a:pt x="10484" y="1564"/>
                    <a:pt x="10479" y="1345"/>
                  </a:cubicBezTo>
                  <a:cubicBezTo>
                    <a:pt x="10474" y="1127"/>
                    <a:pt x="10240" y="951"/>
                    <a:pt x="9956" y="951"/>
                  </a:cubicBezTo>
                  <a:close/>
                  <a:moveTo>
                    <a:pt x="11221" y="951"/>
                  </a:moveTo>
                  <a:cubicBezTo>
                    <a:pt x="10938" y="951"/>
                    <a:pt x="10712" y="1127"/>
                    <a:pt x="10718" y="1345"/>
                  </a:cubicBezTo>
                  <a:cubicBezTo>
                    <a:pt x="10724" y="1564"/>
                    <a:pt x="10961" y="1743"/>
                    <a:pt x="11248" y="1743"/>
                  </a:cubicBezTo>
                  <a:cubicBezTo>
                    <a:pt x="11535" y="1743"/>
                    <a:pt x="11760" y="1564"/>
                    <a:pt x="11751" y="1345"/>
                  </a:cubicBezTo>
                  <a:cubicBezTo>
                    <a:pt x="11742" y="1127"/>
                    <a:pt x="11505" y="951"/>
                    <a:pt x="11221" y="951"/>
                  </a:cubicBezTo>
                  <a:close/>
                  <a:moveTo>
                    <a:pt x="12468" y="951"/>
                  </a:moveTo>
                  <a:cubicBezTo>
                    <a:pt x="12185" y="951"/>
                    <a:pt x="11962" y="1127"/>
                    <a:pt x="11972" y="1345"/>
                  </a:cubicBezTo>
                  <a:cubicBezTo>
                    <a:pt x="11981" y="1564"/>
                    <a:pt x="12222" y="1743"/>
                    <a:pt x="12508" y="1743"/>
                  </a:cubicBezTo>
                  <a:cubicBezTo>
                    <a:pt x="12795" y="1743"/>
                    <a:pt x="13017" y="1564"/>
                    <a:pt x="13005" y="1345"/>
                  </a:cubicBezTo>
                  <a:cubicBezTo>
                    <a:pt x="12992" y="1127"/>
                    <a:pt x="12752" y="951"/>
                    <a:pt x="12468" y="951"/>
                  </a:cubicBezTo>
                  <a:close/>
                  <a:moveTo>
                    <a:pt x="13734" y="951"/>
                  </a:moveTo>
                  <a:cubicBezTo>
                    <a:pt x="13450" y="951"/>
                    <a:pt x="13231" y="1127"/>
                    <a:pt x="13244" y="1345"/>
                  </a:cubicBezTo>
                  <a:cubicBezTo>
                    <a:pt x="13257" y="1564"/>
                    <a:pt x="13501" y="1743"/>
                    <a:pt x="13788" y="1743"/>
                  </a:cubicBezTo>
                  <a:cubicBezTo>
                    <a:pt x="14074" y="1743"/>
                    <a:pt x="14294" y="1564"/>
                    <a:pt x="14277" y="1345"/>
                  </a:cubicBezTo>
                  <a:cubicBezTo>
                    <a:pt x="14261" y="1127"/>
                    <a:pt x="14017" y="951"/>
                    <a:pt x="13734" y="951"/>
                  </a:cubicBezTo>
                  <a:close/>
                  <a:moveTo>
                    <a:pt x="14999" y="951"/>
                  </a:moveTo>
                  <a:cubicBezTo>
                    <a:pt x="14715" y="951"/>
                    <a:pt x="14499" y="1127"/>
                    <a:pt x="14516" y="1345"/>
                  </a:cubicBezTo>
                  <a:cubicBezTo>
                    <a:pt x="14533" y="1564"/>
                    <a:pt x="14780" y="1743"/>
                    <a:pt x="15067" y="1743"/>
                  </a:cubicBezTo>
                  <a:cubicBezTo>
                    <a:pt x="15353" y="1743"/>
                    <a:pt x="15569" y="1564"/>
                    <a:pt x="15549" y="1345"/>
                  </a:cubicBezTo>
                  <a:cubicBezTo>
                    <a:pt x="15529" y="1127"/>
                    <a:pt x="15282" y="951"/>
                    <a:pt x="14999" y="951"/>
                  </a:cubicBezTo>
                  <a:close/>
                  <a:moveTo>
                    <a:pt x="16245" y="951"/>
                  </a:moveTo>
                  <a:cubicBezTo>
                    <a:pt x="15962" y="951"/>
                    <a:pt x="15749" y="1127"/>
                    <a:pt x="15770" y="1345"/>
                  </a:cubicBezTo>
                  <a:cubicBezTo>
                    <a:pt x="15791" y="1564"/>
                    <a:pt x="16040" y="1743"/>
                    <a:pt x="16327" y="1743"/>
                  </a:cubicBezTo>
                  <a:cubicBezTo>
                    <a:pt x="16614" y="1743"/>
                    <a:pt x="16827" y="1564"/>
                    <a:pt x="16803" y="1345"/>
                  </a:cubicBezTo>
                  <a:cubicBezTo>
                    <a:pt x="16779" y="1127"/>
                    <a:pt x="16529" y="951"/>
                    <a:pt x="16245" y="951"/>
                  </a:cubicBezTo>
                  <a:close/>
                  <a:moveTo>
                    <a:pt x="17512" y="951"/>
                  </a:moveTo>
                  <a:cubicBezTo>
                    <a:pt x="17228" y="951"/>
                    <a:pt x="17018" y="1127"/>
                    <a:pt x="17042" y="1345"/>
                  </a:cubicBezTo>
                  <a:cubicBezTo>
                    <a:pt x="17067" y="1564"/>
                    <a:pt x="17320" y="1743"/>
                    <a:pt x="17606" y="1743"/>
                  </a:cubicBezTo>
                  <a:cubicBezTo>
                    <a:pt x="17893" y="1743"/>
                    <a:pt x="18103" y="1564"/>
                    <a:pt x="18075" y="1345"/>
                  </a:cubicBezTo>
                  <a:cubicBezTo>
                    <a:pt x="18048" y="1127"/>
                    <a:pt x="17795" y="951"/>
                    <a:pt x="17512" y="951"/>
                  </a:cubicBezTo>
                  <a:close/>
                  <a:moveTo>
                    <a:pt x="18778" y="951"/>
                  </a:moveTo>
                  <a:cubicBezTo>
                    <a:pt x="18493" y="951"/>
                    <a:pt x="18287" y="1127"/>
                    <a:pt x="18315" y="1345"/>
                  </a:cubicBezTo>
                  <a:cubicBezTo>
                    <a:pt x="18344" y="1564"/>
                    <a:pt x="18599" y="1743"/>
                    <a:pt x="18886" y="1743"/>
                  </a:cubicBezTo>
                  <a:cubicBezTo>
                    <a:pt x="19173" y="1743"/>
                    <a:pt x="19380" y="1564"/>
                    <a:pt x="19348" y="1345"/>
                  </a:cubicBezTo>
                  <a:cubicBezTo>
                    <a:pt x="19317" y="1127"/>
                    <a:pt x="19061" y="951"/>
                    <a:pt x="18778" y="951"/>
                  </a:cubicBezTo>
                  <a:close/>
                  <a:moveTo>
                    <a:pt x="2318" y="1923"/>
                  </a:moveTo>
                  <a:cubicBezTo>
                    <a:pt x="2031" y="1923"/>
                    <a:pt x="1780" y="2103"/>
                    <a:pt x="1759" y="2327"/>
                  </a:cubicBezTo>
                  <a:cubicBezTo>
                    <a:pt x="1738" y="2552"/>
                    <a:pt x="1956" y="2736"/>
                    <a:pt x="2247" y="2736"/>
                  </a:cubicBezTo>
                  <a:cubicBezTo>
                    <a:pt x="2538" y="2736"/>
                    <a:pt x="2788" y="2552"/>
                    <a:pt x="2806" y="2327"/>
                  </a:cubicBezTo>
                  <a:cubicBezTo>
                    <a:pt x="2824" y="2103"/>
                    <a:pt x="2606" y="1923"/>
                    <a:pt x="2318" y="1923"/>
                  </a:cubicBezTo>
                  <a:close/>
                  <a:moveTo>
                    <a:pt x="3602" y="1923"/>
                  </a:moveTo>
                  <a:cubicBezTo>
                    <a:pt x="3314" y="1923"/>
                    <a:pt x="3067" y="2103"/>
                    <a:pt x="3050" y="2327"/>
                  </a:cubicBezTo>
                  <a:cubicBezTo>
                    <a:pt x="3032" y="2552"/>
                    <a:pt x="3254" y="2736"/>
                    <a:pt x="3544" y="2736"/>
                  </a:cubicBezTo>
                  <a:cubicBezTo>
                    <a:pt x="3835" y="2736"/>
                    <a:pt x="4082" y="2552"/>
                    <a:pt x="4096" y="2327"/>
                  </a:cubicBezTo>
                  <a:cubicBezTo>
                    <a:pt x="4110" y="2103"/>
                    <a:pt x="3889" y="1923"/>
                    <a:pt x="3602" y="1923"/>
                  </a:cubicBezTo>
                  <a:close/>
                  <a:moveTo>
                    <a:pt x="4867" y="1923"/>
                  </a:moveTo>
                  <a:cubicBezTo>
                    <a:pt x="4579" y="1923"/>
                    <a:pt x="4335" y="2103"/>
                    <a:pt x="4321" y="2327"/>
                  </a:cubicBezTo>
                  <a:cubicBezTo>
                    <a:pt x="4308" y="2552"/>
                    <a:pt x="4533" y="2736"/>
                    <a:pt x="4823" y="2736"/>
                  </a:cubicBezTo>
                  <a:cubicBezTo>
                    <a:pt x="5114" y="2736"/>
                    <a:pt x="5358" y="2552"/>
                    <a:pt x="5369" y="2327"/>
                  </a:cubicBezTo>
                  <a:cubicBezTo>
                    <a:pt x="5379" y="2103"/>
                    <a:pt x="5154" y="1923"/>
                    <a:pt x="4867" y="1923"/>
                  </a:cubicBezTo>
                  <a:close/>
                  <a:moveTo>
                    <a:pt x="6150" y="1923"/>
                  </a:moveTo>
                  <a:cubicBezTo>
                    <a:pt x="5862" y="1923"/>
                    <a:pt x="5622" y="2103"/>
                    <a:pt x="5612" y="2327"/>
                  </a:cubicBezTo>
                  <a:cubicBezTo>
                    <a:pt x="5602" y="2552"/>
                    <a:pt x="5831" y="2736"/>
                    <a:pt x="6121" y="2736"/>
                  </a:cubicBezTo>
                  <a:cubicBezTo>
                    <a:pt x="6412" y="2736"/>
                    <a:pt x="6653" y="2552"/>
                    <a:pt x="6659" y="2327"/>
                  </a:cubicBezTo>
                  <a:cubicBezTo>
                    <a:pt x="6665" y="2103"/>
                    <a:pt x="6437" y="1923"/>
                    <a:pt x="6150" y="1923"/>
                  </a:cubicBezTo>
                  <a:close/>
                  <a:moveTo>
                    <a:pt x="7414" y="1923"/>
                  </a:moveTo>
                  <a:cubicBezTo>
                    <a:pt x="7127" y="1923"/>
                    <a:pt x="6889" y="2103"/>
                    <a:pt x="6883" y="2327"/>
                  </a:cubicBezTo>
                  <a:cubicBezTo>
                    <a:pt x="6878" y="2552"/>
                    <a:pt x="7109" y="2736"/>
                    <a:pt x="7400" y="2736"/>
                  </a:cubicBezTo>
                  <a:cubicBezTo>
                    <a:pt x="7690" y="2736"/>
                    <a:pt x="7928" y="2552"/>
                    <a:pt x="7930" y="2327"/>
                  </a:cubicBezTo>
                  <a:cubicBezTo>
                    <a:pt x="7933" y="2103"/>
                    <a:pt x="7702" y="1923"/>
                    <a:pt x="7414" y="1923"/>
                  </a:cubicBezTo>
                  <a:close/>
                  <a:moveTo>
                    <a:pt x="8698" y="1923"/>
                  </a:moveTo>
                  <a:cubicBezTo>
                    <a:pt x="8410" y="1923"/>
                    <a:pt x="8176" y="2103"/>
                    <a:pt x="8174" y="2327"/>
                  </a:cubicBezTo>
                  <a:cubicBezTo>
                    <a:pt x="8172" y="2552"/>
                    <a:pt x="8406" y="2736"/>
                    <a:pt x="8697" y="2736"/>
                  </a:cubicBezTo>
                  <a:cubicBezTo>
                    <a:pt x="8988" y="2736"/>
                    <a:pt x="9222" y="2552"/>
                    <a:pt x="9220" y="2327"/>
                  </a:cubicBezTo>
                  <a:cubicBezTo>
                    <a:pt x="9219" y="2103"/>
                    <a:pt x="8986" y="1923"/>
                    <a:pt x="8698" y="1923"/>
                  </a:cubicBezTo>
                  <a:close/>
                  <a:moveTo>
                    <a:pt x="9981" y="1923"/>
                  </a:moveTo>
                  <a:cubicBezTo>
                    <a:pt x="9694" y="1923"/>
                    <a:pt x="9463" y="2103"/>
                    <a:pt x="9465" y="2327"/>
                  </a:cubicBezTo>
                  <a:cubicBezTo>
                    <a:pt x="9467" y="2552"/>
                    <a:pt x="9705" y="2736"/>
                    <a:pt x="9995" y="2736"/>
                  </a:cubicBezTo>
                  <a:cubicBezTo>
                    <a:pt x="10286" y="2736"/>
                    <a:pt x="10517" y="2552"/>
                    <a:pt x="10512" y="2327"/>
                  </a:cubicBezTo>
                  <a:cubicBezTo>
                    <a:pt x="10506" y="2103"/>
                    <a:pt x="10269" y="1923"/>
                    <a:pt x="9981" y="1923"/>
                  </a:cubicBezTo>
                  <a:close/>
                  <a:moveTo>
                    <a:pt x="11247" y="1923"/>
                  </a:moveTo>
                  <a:cubicBezTo>
                    <a:pt x="10959" y="1923"/>
                    <a:pt x="10731" y="2103"/>
                    <a:pt x="10737" y="2327"/>
                  </a:cubicBezTo>
                  <a:cubicBezTo>
                    <a:pt x="10743" y="2552"/>
                    <a:pt x="10983" y="2736"/>
                    <a:pt x="11274" y="2736"/>
                  </a:cubicBezTo>
                  <a:cubicBezTo>
                    <a:pt x="11565" y="2736"/>
                    <a:pt x="11792" y="2552"/>
                    <a:pt x="11783" y="2327"/>
                  </a:cubicBezTo>
                  <a:cubicBezTo>
                    <a:pt x="11774" y="2103"/>
                    <a:pt x="11535" y="1923"/>
                    <a:pt x="11247" y="1923"/>
                  </a:cubicBezTo>
                  <a:close/>
                  <a:moveTo>
                    <a:pt x="12531" y="1923"/>
                  </a:moveTo>
                  <a:cubicBezTo>
                    <a:pt x="12243" y="1923"/>
                    <a:pt x="12018" y="2103"/>
                    <a:pt x="12028" y="2327"/>
                  </a:cubicBezTo>
                  <a:cubicBezTo>
                    <a:pt x="12038" y="2552"/>
                    <a:pt x="12282" y="2736"/>
                    <a:pt x="12572" y="2736"/>
                  </a:cubicBezTo>
                  <a:cubicBezTo>
                    <a:pt x="12863" y="2736"/>
                    <a:pt x="13088" y="2552"/>
                    <a:pt x="13075" y="2327"/>
                  </a:cubicBezTo>
                  <a:cubicBezTo>
                    <a:pt x="13062" y="2103"/>
                    <a:pt x="12818" y="1923"/>
                    <a:pt x="12531" y="1923"/>
                  </a:cubicBezTo>
                  <a:close/>
                  <a:moveTo>
                    <a:pt x="13796" y="1923"/>
                  </a:moveTo>
                  <a:cubicBezTo>
                    <a:pt x="13509" y="1923"/>
                    <a:pt x="13286" y="2103"/>
                    <a:pt x="13300" y="2327"/>
                  </a:cubicBezTo>
                  <a:cubicBezTo>
                    <a:pt x="13314" y="2552"/>
                    <a:pt x="13561" y="2736"/>
                    <a:pt x="13852" y="2736"/>
                  </a:cubicBezTo>
                  <a:cubicBezTo>
                    <a:pt x="14142" y="2736"/>
                    <a:pt x="14364" y="2552"/>
                    <a:pt x="14347" y="2327"/>
                  </a:cubicBezTo>
                  <a:cubicBezTo>
                    <a:pt x="14331" y="2103"/>
                    <a:pt x="14083" y="1923"/>
                    <a:pt x="13796" y="1923"/>
                  </a:cubicBezTo>
                  <a:close/>
                  <a:moveTo>
                    <a:pt x="15080" y="1923"/>
                  </a:moveTo>
                  <a:cubicBezTo>
                    <a:pt x="14792" y="1923"/>
                    <a:pt x="14574" y="2103"/>
                    <a:pt x="14591" y="2327"/>
                  </a:cubicBezTo>
                  <a:cubicBezTo>
                    <a:pt x="14609" y="2552"/>
                    <a:pt x="14859" y="2736"/>
                    <a:pt x="15149" y="2736"/>
                  </a:cubicBezTo>
                  <a:cubicBezTo>
                    <a:pt x="15440" y="2736"/>
                    <a:pt x="15659" y="2552"/>
                    <a:pt x="15638" y="2327"/>
                  </a:cubicBezTo>
                  <a:cubicBezTo>
                    <a:pt x="15618" y="2103"/>
                    <a:pt x="15367" y="1923"/>
                    <a:pt x="15080" y="1923"/>
                  </a:cubicBezTo>
                  <a:close/>
                  <a:moveTo>
                    <a:pt x="16345" y="1923"/>
                  </a:moveTo>
                  <a:cubicBezTo>
                    <a:pt x="16058" y="1923"/>
                    <a:pt x="15842" y="2103"/>
                    <a:pt x="15864" y="2327"/>
                  </a:cubicBezTo>
                  <a:cubicBezTo>
                    <a:pt x="15885" y="2552"/>
                    <a:pt x="16138" y="2736"/>
                    <a:pt x="16428" y="2736"/>
                  </a:cubicBezTo>
                  <a:cubicBezTo>
                    <a:pt x="16719" y="2736"/>
                    <a:pt x="16935" y="2552"/>
                    <a:pt x="16910" y="2327"/>
                  </a:cubicBezTo>
                  <a:cubicBezTo>
                    <a:pt x="16885" y="2103"/>
                    <a:pt x="16632" y="1923"/>
                    <a:pt x="16345" y="1923"/>
                  </a:cubicBezTo>
                  <a:close/>
                  <a:moveTo>
                    <a:pt x="17629" y="1923"/>
                  </a:moveTo>
                  <a:cubicBezTo>
                    <a:pt x="17342" y="1923"/>
                    <a:pt x="17130" y="2103"/>
                    <a:pt x="17155" y="2327"/>
                  </a:cubicBezTo>
                  <a:cubicBezTo>
                    <a:pt x="17181" y="2552"/>
                    <a:pt x="17437" y="2736"/>
                    <a:pt x="17727" y="2736"/>
                  </a:cubicBezTo>
                  <a:cubicBezTo>
                    <a:pt x="18018" y="2736"/>
                    <a:pt x="18230" y="2552"/>
                    <a:pt x="18202" y="2327"/>
                  </a:cubicBezTo>
                  <a:cubicBezTo>
                    <a:pt x="18173" y="2103"/>
                    <a:pt x="17917" y="1923"/>
                    <a:pt x="17629" y="1923"/>
                  </a:cubicBezTo>
                  <a:close/>
                  <a:moveTo>
                    <a:pt x="18914" y="1923"/>
                  </a:moveTo>
                  <a:cubicBezTo>
                    <a:pt x="18626" y="1923"/>
                    <a:pt x="18417" y="2103"/>
                    <a:pt x="18446" y="2327"/>
                  </a:cubicBezTo>
                  <a:cubicBezTo>
                    <a:pt x="18476" y="2552"/>
                    <a:pt x="18735" y="2736"/>
                    <a:pt x="19026" y="2736"/>
                  </a:cubicBezTo>
                  <a:cubicBezTo>
                    <a:pt x="19316" y="2736"/>
                    <a:pt x="19525" y="2552"/>
                    <a:pt x="19493" y="2327"/>
                  </a:cubicBezTo>
                  <a:cubicBezTo>
                    <a:pt x="19460" y="2103"/>
                    <a:pt x="19201" y="1923"/>
                    <a:pt x="18914" y="1923"/>
                  </a:cubicBezTo>
                  <a:close/>
                  <a:moveTo>
                    <a:pt x="932" y="2916"/>
                  </a:moveTo>
                  <a:cubicBezTo>
                    <a:pt x="641" y="2916"/>
                    <a:pt x="383" y="3101"/>
                    <a:pt x="358" y="3331"/>
                  </a:cubicBezTo>
                  <a:cubicBezTo>
                    <a:pt x="332" y="3563"/>
                    <a:pt x="550" y="3752"/>
                    <a:pt x="844" y="3752"/>
                  </a:cubicBezTo>
                  <a:cubicBezTo>
                    <a:pt x="1138" y="3752"/>
                    <a:pt x="1396" y="3563"/>
                    <a:pt x="1418" y="3331"/>
                  </a:cubicBezTo>
                  <a:cubicBezTo>
                    <a:pt x="1441" y="3101"/>
                    <a:pt x="1223" y="2916"/>
                    <a:pt x="932" y="2916"/>
                  </a:cubicBezTo>
                  <a:close/>
                  <a:moveTo>
                    <a:pt x="2233" y="2916"/>
                  </a:moveTo>
                  <a:cubicBezTo>
                    <a:pt x="1941" y="2916"/>
                    <a:pt x="1688" y="3101"/>
                    <a:pt x="1666" y="3331"/>
                  </a:cubicBezTo>
                  <a:cubicBezTo>
                    <a:pt x="1644" y="3563"/>
                    <a:pt x="1865" y="3752"/>
                    <a:pt x="2160" y="3752"/>
                  </a:cubicBezTo>
                  <a:cubicBezTo>
                    <a:pt x="2454" y="3752"/>
                    <a:pt x="2709" y="3563"/>
                    <a:pt x="2727" y="3331"/>
                  </a:cubicBezTo>
                  <a:cubicBezTo>
                    <a:pt x="2746" y="3101"/>
                    <a:pt x="2524" y="2916"/>
                    <a:pt x="2233" y="2916"/>
                  </a:cubicBezTo>
                  <a:close/>
                  <a:moveTo>
                    <a:pt x="3535" y="2916"/>
                  </a:moveTo>
                  <a:cubicBezTo>
                    <a:pt x="3243" y="2916"/>
                    <a:pt x="2993" y="3101"/>
                    <a:pt x="2975" y="3331"/>
                  </a:cubicBezTo>
                  <a:cubicBezTo>
                    <a:pt x="2957" y="3563"/>
                    <a:pt x="3181" y="3752"/>
                    <a:pt x="3476" y="3752"/>
                  </a:cubicBezTo>
                  <a:cubicBezTo>
                    <a:pt x="3771" y="3752"/>
                    <a:pt x="4022" y="3563"/>
                    <a:pt x="4036" y="3331"/>
                  </a:cubicBezTo>
                  <a:cubicBezTo>
                    <a:pt x="4051" y="3101"/>
                    <a:pt x="3826" y="2916"/>
                    <a:pt x="3535" y="2916"/>
                  </a:cubicBezTo>
                  <a:close/>
                  <a:moveTo>
                    <a:pt x="4818" y="2916"/>
                  </a:moveTo>
                  <a:cubicBezTo>
                    <a:pt x="4527" y="2916"/>
                    <a:pt x="4279" y="3101"/>
                    <a:pt x="4265" y="3331"/>
                  </a:cubicBezTo>
                  <a:cubicBezTo>
                    <a:pt x="4251" y="3563"/>
                    <a:pt x="4479" y="3752"/>
                    <a:pt x="4774" y="3752"/>
                  </a:cubicBezTo>
                  <a:cubicBezTo>
                    <a:pt x="5068" y="3752"/>
                    <a:pt x="5316" y="3563"/>
                    <a:pt x="5327" y="3331"/>
                  </a:cubicBezTo>
                  <a:cubicBezTo>
                    <a:pt x="5337" y="3101"/>
                    <a:pt x="5109" y="2916"/>
                    <a:pt x="4818" y="2916"/>
                  </a:cubicBezTo>
                  <a:close/>
                  <a:moveTo>
                    <a:pt x="6120" y="2916"/>
                  </a:moveTo>
                  <a:cubicBezTo>
                    <a:pt x="5829" y="2916"/>
                    <a:pt x="5584" y="3101"/>
                    <a:pt x="5575" y="3331"/>
                  </a:cubicBezTo>
                  <a:cubicBezTo>
                    <a:pt x="5565" y="3563"/>
                    <a:pt x="5796" y="3752"/>
                    <a:pt x="6090" y="3752"/>
                  </a:cubicBezTo>
                  <a:cubicBezTo>
                    <a:pt x="6385" y="3752"/>
                    <a:pt x="6629" y="3563"/>
                    <a:pt x="6636" y="3331"/>
                  </a:cubicBezTo>
                  <a:cubicBezTo>
                    <a:pt x="6642" y="3101"/>
                    <a:pt x="6411" y="2916"/>
                    <a:pt x="6120" y="2916"/>
                  </a:cubicBezTo>
                  <a:close/>
                  <a:moveTo>
                    <a:pt x="7403" y="2916"/>
                  </a:moveTo>
                  <a:cubicBezTo>
                    <a:pt x="7112" y="2916"/>
                    <a:pt x="6870" y="3101"/>
                    <a:pt x="6865" y="3331"/>
                  </a:cubicBezTo>
                  <a:cubicBezTo>
                    <a:pt x="6859" y="3563"/>
                    <a:pt x="7093" y="3752"/>
                    <a:pt x="7388" y="3752"/>
                  </a:cubicBezTo>
                  <a:cubicBezTo>
                    <a:pt x="7683" y="3752"/>
                    <a:pt x="7923" y="3563"/>
                    <a:pt x="7926" y="3331"/>
                  </a:cubicBezTo>
                  <a:cubicBezTo>
                    <a:pt x="7928" y="3101"/>
                    <a:pt x="7695" y="2916"/>
                    <a:pt x="7403" y="2916"/>
                  </a:cubicBezTo>
                  <a:close/>
                  <a:moveTo>
                    <a:pt x="8705" y="2916"/>
                  </a:moveTo>
                  <a:cubicBezTo>
                    <a:pt x="8413" y="2916"/>
                    <a:pt x="8176" y="3101"/>
                    <a:pt x="8174" y="3331"/>
                  </a:cubicBezTo>
                  <a:cubicBezTo>
                    <a:pt x="8172" y="3563"/>
                    <a:pt x="8409" y="3752"/>
                    <a:pt x="8704" y="3752"/>
                  </a:cubicBezTo>
                  <a:cubicBezTo>
                    <a:pt x="8999" y="3752"/>
                    <a:pt x="9237" y="3563"/>
                    <a:pt x="9235" y="3331"/>
                  </a:cubicBezTo>
                  <a:cubicBezTo>
                    <a:pt x="9234" y="3101"/>
                    <a:pt x="8997" y="2916"/>
                    <a:pt x="8705" y="2916"/>
                  </a:cubicBezTo>
                  <a:close/>
                  <a:moveTo>
                    <a:pt x="9988" y="2916"/>
                  </a:moveTo>
                  <a:cubicBezTo>
                    <a:pt x="9698" y="2916"/>
                    <a:pt x="9463" y="3101"/>
                    <a:pt x="9465" y="3331"/>
                  </a:cubicBezTo>
                  <a:cubicBezTo>
                    <a:pt x="9467" y="3563"/>
                    <a:pt x="9708" y="3752"/>
                    <a:pt x="10002" y="3752"/>
                  </a:cubicBezTo>
                  <a:cubicBezTo>
                    <a:pt x="10297" y="3752"/>
                    <a:pt x="10531" y="3563"/>
                    <a:pt x="10526" y="3331"/>
                  </a:cubicBezTo>
                  <a:cubicBezTo>
                    <a:pt x="10520" y="3101"/>
                    <a:pt x="10280" y="2916"/>
                    <a:pt x="9988" y="2916"/>
                  </a:cubicBezTo>
                  <a:close/>
                  <a:moveTo>
                    <a:pt x="11291" y="2916"/>
                  </a:moveTo>
                  <a:cubicBezTo>
                    <a:pt x="10999" y="2916"/>
                    <a:pt x="10768" y="3101"/>
                    <a:pt x="10774" y="3331"/>
                  </a:cubicBezTo>
                  <a:cubicBezTo>
                    <a:pt x="10780" y="3563"/>
                    <a:pt x="11024" y="3752"/>
                    <a:pt x="11319" y="3752"/>
                  </a:cubicBezTo>
                  <a:cubicBezTo>
                    <a:pt x="11614" y="3752"/>
                    <a:pt x="11844" y="3563"/>
                    <a:pt x="11834" y="3331"/>
                  </a:cubicBezTo>
                  <a:cubicBezTo>
                    <a:pt x="11825" y="3101"/>
                    <a:pt x="11582" y="2916"/>
                    <a:pt x="11291" y="2916"/>
                  </a:cubicBezTo>
                  <a:close/>
                  <a:moveTo>
                    <a:pt x="12575" y="2916"/>
                  </a:moveTo>
                  <a:cubicBezTo>
                    <a:pt x="12284" y="2916"/>
                    <a:pt x="12055" y="3101"/>
                    <a:pt x="12065" y="3331"/>
                  </a:cubicBezTo>
                  <a:cubicBezTo>
                    <a:pt x="12075" y="3563"/>
                    <a:pt x="12323" y="3752"/>
                    <a:pt x="12617" y="3752"/>
                  </a:cubicBezTo>
                  <a:cubicBezTo>
                    <a:pt x="12912" y="3752"/>
                    <a:pt x="13140" y="3563"/>
                    <a:pt x="13126" y="3331"/>
                  </a:cubicBezTo>
                  <a:cubicBezTo>
                    <a:pt x="13113" y="3101"/>
                    <a:pt x="12866" y="2916"/>
                    <a:pt x="12575" y="2916"/>
                  </a:cubicBezTo>
                  <a:close/>
                  <a:moveTo>
                    <a:pt x="13877" y="2916"/>
                  </a:moveTo>
                  <a:cubicBezTo>
                    <a:pt x="13586" y="2916"/>
                    <a:pt x="13361" y="3101"/>
                    <a:pt x="13375" y="3331"/>
                  </a:cubicBezTo>
                  <a:cubicBezTo>
                    <a:pt x="13389" y="3563"/>
                    <a:pt x="13640" y="3752"/>
                    <a:pt x="13935" y="3752"/>
                  </a:cubicBezTo>
                  <a:cubicBezTo>
                    <a:pt x="14229" y="3752"/>
                    <a:pt x="14454" y="3563"/>
                    <a:pt x="14436" y="3331"/>
                  </a:cubicBezTo>
                  <a:cubicBezTo>
                    <a:pt x="14419" y="3101"/>
                    <a:pt x="14168" y="2916"/>
                    <a:pt x="13877" y="2916"/>
                  </a:cubicBezTo>
                  <a:close/>
                  <a:moveTo>
                    <a:pt x="15161" y="2916"/>
                  </a:moveTo>
                  <a:cubicBezTo>
                    <a:pt x="14870" y="2916"/>
                    <a:pt x="14648" y="3101"/>
                    <a:pt x="14666" y="3331"/>
                  </a:cubicBezTo>
                  <a:cubicBezTo>
                    <a:pt x="14684" y="3563"/>
                    <a:pt x="14938" y="3752"/>
                    <a:pt x="15232" y="3752"/>
                  </a:cubicBezTo>
                  <a:cubicBezTo>
                    <a:pt x="15527" y="3752"/>
                    <a:pt x="15748" y="3563"/>
                    <a:pt x="15727" y="3331"/>
                  </a:cubicBezTo>
                  <a:cubicBezTo>
                    <a:pt x="15706" y="3101"/>
                    <a:pt x="15452" y="2916"/>
                    <a:pt x="15161" y="2916"/>
                  </a:cubicBezTo>
                  <a:close/>
                  <a:moveTo>
                    <a:pt x="16463" y="2916"/>
                  </a:moveTo>
                  <a:cubicBezTo>
                    <a:pt x="16172" y="2916"/>
                    <a:pt x="15954" y="3101"/>
                    <a:pt x="15976" y="3331"/>
                  </a:cubicBezTo>
                  <a:cubicBezTo>
                    <a:pt x="15998" y="3563"/>
                    <a:pt x="16255" y="3752"/>
                    <a:pt x="16549" y="3752"/>
                  </a:cubicBezTo>
                  <a:cubicBezTo>
                    <a:pt x="16844" y="3752"/>
                    <a:pt x="17062" y="3563"/>
                    <a:pt x="17036" y="3331"/>
                  </a:cubicBezTo>
                  <a:cubicBezTo>
                    <a:pt x="17011" y="3101"/>
                    <a:pt x="16754" y="2916"/>
                    <a:pt x="16463" y="2916"/>
                  </a:cubicBezTo>
                  <a:close/>
                  <a:moveTo>
                    <a:pt x="17747" y="2916"/>
                  </a:moveTo>
                  <a:cubicBezTo>
                    <a:pt x="17457" y="2916"/>
                    <a:pt x="17241" y="3101"/>
                    <a:pt x="17267" y="3331"/>
                  </a:cubicBezTo>
                  <a:cubicBezTo>
                    <a:pt x="17293" y="3563"/>
                    <a:pt x="17554" y="3752"/>
                    <a:pt x="17848" y="3752"/>
                  </a:cubicBezTo>
                  <a:cubicBezTo>
                    <a:pt x="18142" y="3752"/>
                    <a:pt x="18358" y="3563"/>
                    <a:pt x="18328" y="3331"/>
                  </a:cubicBezTo>
                  <a:cubicBezTo>
                    <a:pt x="18299" y="3101"/>
                    <a:pt x="18039" y="2916"/>
                    <a:pt x="17747" y="2916"/>
                  </a:cubicBezTo>
                  <a:close/>
                  <a:moveTo>
                    <a:pt x="19051" y="2916"/>
                  </a:moveTo>
                  <a:cubicBezTo>
                    <a:pt x="18759" y="2916"/>
                    <a:pt x="18547" y="3101"/>
                    <a:pt x="18577" y="3331"/>
                  </a:cubicBezTo>
                  <a:cubicBezTo>
                    <a:pt x="18607" y="3563"/>
                    <a:pt x="18871" y="3752"/>
                    <a:pt x="19166" y="3752"/>
                  </a:cubicBezTo>
                  <a:cubicBezTo>
                    <a:pt x="19460" y="3752"/>
                    <a:pt x="19672" y="3563"/>
                    <a:pt x="19638" y="3331"/>
                  </a:cubicBezTo>
                  <a:cubicBezTo>
                    <a:pt x="19605" y="3101"/>
                    <a:pt x="19341" y="2916"/>
                    <a:pt x="19051" y="2916"/>
                  </a:cubicBezTo>
                  <a:close/>
                  <a:moveTo>
                    <a:pt x="828" y="3930"/>
                  </a:moveTo>
                  <a:cubicBezTo>
                    <a:pt x="533" y="3930"/>
                    <a:pt x="272" y="4121"/>
                    <a:pt x="245" y="4358"/>
                  </a:cubicBezTo>
                  <a:cubicBezTo>
                    <a:pt x="219" y="4595"/>
                    <a:pt x="439" y="4790"/>
                    <a:pt x="737" y="4790"/>
                  </a:cubicBezTo>
                  <a:cubicBezTo>
                    <a:pt x="1036" y="4790"/>
                    <a:pt x="1298" y="4595"/>
                    <a:pt x="1321" y="4358"/>
                  </a:cubicBezTo>
                  <a:cubicBezTo>
                    <a:pt x="1344" y="4121"/>
                    <a:pt x="1123" y="3930"/>
                    <a:pt x="828" y="3930"/>
                  </a:cubicBezTo>
                  <a:close/>
                  <a:moveTo>
                    <a:pt x="2147" y="3930"/>
                  </a:moveTo>
                  <a:cubicBezTo>
                    <a:pt x="1852" y="3930"/>
                    <a:pt x="1595" y="4121"/>
                    <a:pt x="1573" y="4358"/>
                  </a:cubicBezTo>
                  <a:cubicBezTo>
                    <a:pt x="1550" y="4595"/>
                    <a:pt x="1774" y="4790"/>
                    <a:pt x="2073" y="4790"/>
                  </a:cubicBezTo>
                  <a:cubicBezTo>
                    <a:pt x="2371" y="4790"/>
                    <a:pt x="2629" y="4595"/>
                    <a:pt x="2648" y="4358"/>
                  </a:cubicBezTo>
                  <a:cubicBezTo>
                    <a:pt x="2667" y="4121"/>
                    <a:pt x="2443" y="3930"/>
                    <a:pt x="2147" y="3930"/>
                  </a:cubicBezTo>
                  <a:close/>
                  <a:moveTo>
                    <a:pt x="3449" y="3930"/>
                  </a:moveTo>
                  <a:cubicBezTo>
                    <a:pt x="3154" y="3930"/>
                    <a:pt x="2900" y="4121"/>
                    <a:pt x="2882" y="4358"/>
                  </a:cubicBezTo>
                  <a:cubicBezTo>
                    <a:pt x="2863" y="4595"/>
                    <a:pt x="3090" y="4790"/>
                    <a:pt x="3389" y="4790"/>
                  </a:cubicBezTo>
                  <a:cubicBezTo>
                    <a:pt x="3688" y="4790"/>
                    <a:pt x="3942" y="4595"/>
                    <a:pt x="3957" y="4358"/>
                  </a:cubicBezTo>
                  <a:cubicBezTo>
                    <a:pt x="3972" y="4121"/>
                    <a:pt x="3744" y="3930"/>
                    <a:pt x="3449" y="3930"/>
                  </a:cubicBezTo>
                  <a:close/>
                  <a:moveTo>
                    <a:pt x="4770" y="3930"/>
                  </a:moveTo>
                  <a:cubicBezTo>
                    <a:pt x="4475" y="3930"/>
                    <a:pt x="4223" y="4121"/>
                    <a:pt x="4209" y="4358"/>
                  </a:cubicBezTo>
                  <a:cubicBezTo>
                    <a:pt x="4195" y="4595"/>
                    <a:pt x="4426" y="4790"/>
                    <a:pt x="4725" y="4790"/>
                  </a:cubicBezTo>
                  <a:cubicBezTo>
                    <a:pt x="5023" y="4790"/>
                    <a:pt x="5274" y="4595"/>
                    <a:pt x="5285" y="4358"/>
                  </a:cubicBezTo>
                  <a:cubicBezTo>
                    <a:pt x="5296" y="4121"/>
                    <a:pt x="5065" y="3930"/>
                    <a:pt x="4770" y="3930"/>
                  </a:cubicBezTo>
                  <a:close/>
                  <a:moveTo>
                    <a:pt x="6072" y="3930"/>
                  </a:moveTo>
                  <a:cubicBezTo>
                    <a:pt x="5777" y="3930"/>
                    <a:pt x="5529" y="4121"/>
                    <a:pt x="5518" y="4358"/>
                  </a:cubicBezTo>
                  <a:cubicBezTo>
                    <a:pt x="5508" y="4595"/>
                    <a:pt x="5742" y="4790"/>
                    <a:pt x="6041" y="4790"/>
                  </a:cubicBezTo>
                  <a:cubicBezTo>
                    <a:pt x="6340" y="4790"/>
                    <a:pt x="6587" y="4595"/>
                    <a:pt x="6594" y="4358"/>
                  </a:cubicBezTo>
                  <a:cubicBezTo>
                    <a:pt x="6601" y="4121"/>
                    <a:pt x="6367" y="3930"/>
                    <a:pt x="6072" y="3930"/>
                  </a:cubicBezTo>
                  <a:close/>
                  <a:moveTo>
                    <a:pt x="7392" y="3930"/>
                  </a:moveTo>
                  <a:cubicBezTo>
                    <a:pt x="7097" y="3930"/>
                    <a:pt x="6852" y="4121"/>
                    <a:pt x="6846" y="4358"/>
                  </a:cubicBezTo>
                  <a:cubicBezTo>
                    <a:pt x="6840" y="4595"/>
                    <a:pt x="7078" y="4790"/>
                    <a:pt x="7376" y="4790"/>
                  </a:cubicBezTo>
                  <a:cubicBezTo>
                    <a:pt x="7675" y="4790"/>
                    <a:pt x="7919" y="4595"/>
                    <a:pt x="7922" y="4358"/>
                  </a:cubicBezTo>
                  <a:cubicBezTo>
                    <a:pt x="7924" y="4121"/>
                    <a:pt x="7687" y="3930"/>
                    <a:pt x="7392" y="3930"/>
                  </a:cubicBezTo>
                  <a:close/>
                  <a:moveTo>
                    <a:pt x="8694" y="3930"/>
                  </a:moveTo>
                  <a:cubicBezTo>
                    <a:pt x="8398" y="3930"/>
                    <a:pt x="8157" y="4121"/>
                    <a:pt x="8155" y="4358"/>
                  </a:cubicBezTo>
                  <a:cubicBezTo>
                    <a:pt x="8154" y="4595"/>
                    <a:pt x="8394" y="4790"/>
                    <a:pt x="8693" y="4790"/>
                  </a:cubicBezTo>
                  <a:cubicBezTo>
                    <a:pt x="8992" y="4790"/>
                    <a:pt x="9232" y="4595"/>
                    <a:pt x="9231" y="4358"/>
                  </a:cubicBezTo>
                  <a:cubicBezTo>
                    <a:pt x="9230" y="4121"/>
                    <a:pt x="8989" y="3930"/>
                    <a:pt x="8694" y="3930"/>
                  </a:cubicBezTo>
                  <a:close/>
                  <a:moveTo>
                    <a:pt x="10014" y="3930"/>
                  </a:moveTo>
                  <a:cubicBezTo>
                    <a:pt x="9719" y="3930"/>
                    <a:pt x="9481" y="4121"/>
                    <a:pt x="9483" y="4358"/>
                  </a:cubicBezTo>
                  <a:cubicBezTo>
                    <a:pt x="9486" y="4595"/>
                    <a:pt x="9729" y="4790"/>
                    <a:pt x="10028" y="4790"/>
                  </a:cubicBezTo>
                  <a:cubicBezTo>
                    <a:pt x="10327" y="4790"/>
                    <a:pt x="10564" y="4595"/>
                    <a:pt x="10559" y="4358"/>
                  </a:cubicBezTo>
                  <a:cubicBezTo>
                    <a:pt x="10554" y="4121"/>
                    <a:pt x="10309" y="3930"/>
                    <a:pt x="10014" y="3930"/>
                  </a:cubicBezTo>
                  <a:close/>
                  <a:moveTo>
                    <a:pt x="11317" y="3930"/>
                  </a:moveTo>
                  <a:cubicBezTo>
                    <a:pt x="11021" y="3930"/>
                    <a:pt x="10786" y="4121"/>
                    <a:pt x="10793" y="4358"/>
                  </a:cubicBezTo>
                  <a:cubicBezTo>
                    <a:pt x="10799" y="4595"/>
                    <a:pt x="11046" y="4790"/>
                    <a:pt x="11345" y="4790"/>
                  </a:cubicBezTo>
                  <a:cubicBezTo>
                    <a:pt x="11644" y="4790"/>
                    <a:pt x="11878" y="4595"/>
                    <a:pt x="11868" y="4358"/>
                  </a:cubicBezTo>
                  <a:cubicBezTo>
                    <a:pt x="11859" y="4121"/>
                    <a:pt x="11612" y="3930"/>
                    <a:pt x="11317" y="3930"/>
                  </a:cubicBezTo>
                  <a:close/>
                  <a:moveTo>
                    <a:pt x="12637" y="3930"/>
                  </a:moveTo>
                  <a:cubicBezTo>
                    <a:pt x="12342" y="3930"/>
                    <a:pt x="12111" y="4121"/>
                    <a:pt x="12121" y="4358"/>
                  </a:cubicBezTo>
                  <a:cubicBezTo>
                    <a:pt x="12132" y="4595"/>
                    <a:pt x="12383" y="4790"/>
                    <a:pt x="12681" y="4790"/>
                  </a:cubicBezTo>
                  <a:cubicBezTo>
                    <a:pt x="12980" y="4790"/>
                    <a:pt x="13211" y="4595"/>
                    <a:pt x="13197" y="4358"/>
                  </a:cubicBezTo>
                  <a:cubicBezTo>
                    <a:pt x="13184" y="4121"/>
                    <a:pt x="12933" y="3930"/>
                    <a:pt x="12637" y="3930"/>
                  </a:cubicBezTo>
                  <a:close/>
                  <a:moveTo>
                    <a:pt x="13940" y="3930"/>
                  </a:moveTo>
                  <a:cubicBezTo>
                    <a:pt x="13645" y="3930"/>
                    <a:pt x="13416" y="4121"/>
                    <a:pt x="13431" y="4358"/>
                  </a:cubicBezTo>
                  <a:cubicBezTo>
                    <a:pt x="13445" y="4595"/>
                    <a:pt x="13700" y="4790"/>
                    <a:pt x="13998" y="4790"/>
                  </a:cubicBezTo>
                  <a:cubicBezTo>
                    <a:pt x="14296" y="4790"/>
                    <a:pt x="14525" y="4595"/>
                    <a:pt x="14507" y="4358"/>
                  </a:cubicBezTo>
                  <a:cubicBezTo>
                    <a:pt x="14489" y="4121"/>
                    <a:pt x="14235" y="3930"/>
                    <a:pt x="13940" y="3930"/>
                  </a:cubicBezTo>
                  <a:close/>
                  <a:moveTo>
                    <a:pt x="15242" y="3930"/>
                  </a:moveTo>
                  <a:cubicBezTo>
                    <a:pt x="14947" y="3930"/>
                    <a:pt x="14722" y="4121"/>
                    <a:pt x="14741" y="4358"/>
                  </a:cubicBezTo>
                  <a:cubicBezTo>
                    <a:pt x="14760" y="4595"/>
                    <a:pt x="15016" y="4790"/>
                    <a:pt x="15315" y="4790"/>
                  </a:cubicBezTo>
                  <a:cubicBezTo>
                    <a:pt x="15614" y="4790"/>
                    <a:pt x="15838" y="4595"/>
                    <a:pt x="15816" y="4358"/>
                  </a:cubicBezTo>
                  <a:cubicBezTo>
                    <a:pt x="15794" y="4121"/>
                    <a:pt x="15537" y="3930"/>
                    <a:pt x="15242" y="3930"/>
                  </a:cubicBezTo>
                  <a:close/>
                  <a:moveTo>
                    <a:pt x="17866" y="3930"/>
                  </a:moveTo>
                  <a:cubicBezTo>
                    <a:pt x="17571" y="3930"/>
                    <a:pt x="17353" y="4121"/>
                    <a:pt x="17379" y="4358"/>
                  </a:cubicBezTo>
                  <a:cubicBezTo>
                    <a:pt x="17406" y="4595"/>
                    <a:pt x="17671" y="4790"/>
                    <a:pt x="17969" y="4790"/>
                  </a:cubicBezTo>
                  <a:cubicBezTo>
                    <a:pt x="18268" y="4790"/>
                    <a:pt x="18485" y="4595"/>
                    <a:pt x="18455" y="4358"/>
                  </a:cubicBezTo>
                  <a:cubicBezTo>
                    <a:pt x="18425" y="4121"/>
                    <a:pt x="18161" y="3930"/>
                    <a:pt x="17866" y="3930"/>
                  </a:cubicBezTo>
                  <a:close/>
                  <a:moveTo>
                    <a:pt x="19187" y="3930"/>
                  </a:moveTo>
                  <a:cubicBezTo>
                    <a:pt x="18892" y="3930"/>
                    <a:pt x="18677" y="4121"/>
                    <a:pt x="18708" y="4358"/>
                  </a:cubicBezTo>
                  <a:cubicBezTo>
                    <a:pt x="18739" y="4595"/>
                    <a:pt x="19007" y="4790"/>
                    <a:pt x="19306" y="4790"/>
                  </a:cubicBezTo>
                  <a:cubicBezTo>
                    <a:pt x="19604" y="4790"/>
                    <a:pt x="19818" y="4595"/>
                    <a:pt x="19784" y="4358"/>
                  </a:cubicBezTo>
                  <a:cubicBezTo>
                    <a:pt x="19749" y="4121"/>
                    <a:pt x="19482" y="3930"/>
                    <a:pt x="19187" y="3930"/>
                  </a:cubicBezTo>
                  <a:close/>
                  <a:moveTo>
                    <a:pt x="725" y="4986"/>
                  </a:moveTo>
                  <a:cubicBezTo>
                    <a:pt x="426" y="4986"/>
                    <a:pt x="160" y="5183"/>
                    <a:pt x="133" y="5426"/>
                  </a:cubicBezTo>
                  <a:cubicBezTo>
                    <a:pt x="106" y="5671"/>
                    <a:pt x="329" y="5870"/>
                    <a:pt x="632" y="5870"/>
                  </a:cubicBezTo>
                  <a:cubicBezTo>
                    <a:pt x="934" y="5870"/>
                    <a:pt x="1200" y="5671"/>
                    <a:pt x="1224" y="5426"/>
                  </a:cubicBezTo>
                  <a:cubicBezTo>
                    <a:pt x="1248" y="5183"/>
                    <a:pt x="1024" y="4986"/>
                    <a:pt x="725" y="4986"/>
                  </a:cubicBezTo>
                  <a:close/>
                  <a:moveTo>
                    <a:pt x="2044" y="4986"/>
                  </a:moveTo>
                  <a:cubicBezTo>
                    <a:pt x="1745" y="4986"/>
                    <a:pt x="1483" y="5183"/>
                    <a:pt x="1461" y="5426"/>
                  </a:cubicBezTo>
                  <a:cubicBezTo>
                    <a:pt x="1437" y="5671"/>
                    <a:pt x="1664" y="5870"/>
                    <a:pt x="1967" y="5870"/>
                  </a:cubicBezTo>
                  <a:cubicBezTo>
                    <a:pt x="2270" y="5870"/>
                    <a:pt x="2531" y="5671"/>
                    <a:pt x="2551" y="5426"/>
                  </a:cubicBezTo>
                  <a:cubicBezTo>
                    <a:pt x="2570" y="5183"/>
                    <a:pt x="2344" y="4986"/>
                    <a:pt x="2044" y="4986"/>
                  </a:cubicBezTo>
                  <a:close/>
                  <a:moveTo>
                    <a:pt x="3383" y="4986"/>
                  </a:moveTo>
                  <a:cubicBezTo>
                    <a:pt x="3083" y="4986"/>
                    <a:pt x="2826" y="5183"/>
                    <a:pt x="2807" y="5426"/>
                  </a:cubicBezTo>
                  <a:cubicBezTo>
                    <a:pt x="2788" y="5671"/>
                    <a:pt x="3018" y="5870"/>
                    <a:pt x="3321" y="5870"/>
                  </a:cubicBezTo>
                  <a:cubicBezTo>
                    <a:pt x="3624" y="5870"/>
                    <a:pt x="3882" y="5671"/>
                    <a:pt x="3898" y="5426"/>
                  </a:cubicBezTo>
                  <a:cubicBezTo>
                    <a:pt x="3913" y="5183"/>
                    <a:pt x="3683" y="4986"/>
                    <a:pt x="3383" y="4986"/>
                  </a:cubicBezTo>
                  <a:close/>
                  <a:moveTo>
                    <a:pt x="4704" y="4986"/>
                  </a:moveTo>
                  <a:cubicBezTo>
                    <a:pt x="4404" y="4986"/>
                    <a:pt x="4149" y="5183"/>
                    <a:pt x="4134" y="5426"/>
                  </a:cubicBezTo>
                  <a:cubicBezTo>
                    <a:pt x="4120" y="5671"/>
                    <a:pt x="4354" y="5870"/>
                    <a:pt x="4657" y="5870"/>
                  </a:cubicBezTo>
                  <a:cubicBezTo>
                    <a:pt x="4959" y="5870"/>
                    <a:pt x="5214" y="5671"/>
                    <a:pt x="5226" y="5426"/>
                  </a:cubicBezTo>
                  <a:cubicBezTo>
                    <a:pt x="5237" y="5183"/>
                    <a:pt x="5003" y="4986"/>
                    <a:pt x="4704" y="4986"/>
                  </a:cubicBezTo>
                  <a:close/>
                  <a:moveTo>
                    <a:pt x="6042" y="4986"/>
                  </a:moveTo>
                  <a:cubicBezTo>
                    <a:pt x="5743" y="4986"/>
                    <a:pt x="5492" y="5183"/>
                    <a:pt x="5481" y="5426"/>
                  </a:cubicBezTo>
                  <a:cubicBezTo>
                    <a:pt x="5471" y="5671"/>
                    <a:pt x="5708" y="5870"/>
                    <a:pt x="6011" y="5870"/>
                  </a:cubicBezTo>
                  <a:cubicBezTo>
                    <a:pt x="6313" y="5870"/>
                    <a:pt x="6565" y="5671"/>
                    <a:pt x="6572" y="5426"/>
                  </a:cubicBezTo>
                  <a:cubicBezTo>
                    <a:pt x="6579" y="5183"/>
                    <a:pt x="6342" y="4986"/>
                    <a:pt x="6042" y="4986"/>
                  </a:cubicBezTo>
                  <a:close/>
                  <a:moveTo>
                    <a:pt x="7362" y="4986"/>
                  </a:moveTo>
                  <a:cubicBezTo>
                    <a:pt x="7063" y="4986"/>
                    <a:pt x="6815" y="5183"/>
                    <a:pt x="6809" y="5426"/>
                  </a:cubicBezTo>
                  <a:cubicBezTo>
                    <a:pt x="6802" y="5671"/>
                    <a:pt x="7043" y="5870"/>
                    <a:pt x="7346" y="5870"/>
                  </a:cubicBezTo>
                  <a:cubicBezTo>
                    <a:pt x="7649" y="5870"/>
                    <a:pt x="7896" y="5671"/>
                    <a:pt x="7899" y="5426"/>
                  </a:cubicBezTo>
                  <a:cubicBezTo>
                    <a:pt x="7902" y="5183"/>
                    <a:pt x="7662" y="4986"/>
                    <a:pt x="7362" y="4986"/>
                  </a:cubicBezTo>
                  <a:close/>
                  <a:moveTo>
                    <a:pt x="8701" y="4986"/>
                  </a:moveTo>
                  <a:cubicBezTo>
                    <a:pt x="8401" y="4986"/>
                    <a:pt x="8157" y="5183"/>
                    <a:pt x="8155" y="5426"/>
                  </a:cubicBezTo>
                  <a:cubicBezTo>
                    <a:pt x="8153" y="5671"/>
                    <a:pt x="8397" y="5870"/>
                    <a:pt x="8700" y="5870"/>
                  </a:cubicBezTo>
                  <a:cubicBezTo>
                    <a:pt x="9004" y="5870"/>
                    <a:pt x="9248" y="5671"/>
                    <a:pt x="9246" y="5426"/>
                  </a:cubicBezTo>
                  <a:cubicBezTo>
                    <a:pt x="9245" y="5183"/>
                    <a:pt x="9001" y="4986"/>
                    <a:pt x="8701" y="4986"/>
                  </a:cubicBezTo>
                  <a:close/>
                  <a:moveTo>
                    <a:pt x="10021" y="4986"/>
                  </a:moveTo>
                  <a:cubicBezTo>
                    <a:pt x="9722" y="4986"/>
                    <a:pt x="9481" y="5183"/>
                    <a:pt x="9483" y="5426"/>
                  </a:cubicBezTo>
                  <a:cubicBezTo>
                    <a:pt x="9486" y="5671"/>
                    <a:pt x="9734" y="5870"/>
                    <a:pt x="10036" y="5870"/>
                  </a:cubicBezTo>
                  <a:cubicBezTo>
                    <a:pt x="10339" y="5870"/>
                    <a:pt x="10580" y="5671"/>
                    <a:pt x="10574" y="5426"/>
                  </a:cubicBezTo>
                  <a:cubicBezTo>
                    <a:pt x="10569" y="5183"/>
                    <a:pt x="10321" y="4986"/>
                    <a:pt x="10021" y="4986"/>
                  </a:cubicBezTo>
                  <a:close/>
                  <a:moveTo>
                    <a:pt x="11361" y="4986"/>
                  </a:moveTo>
                  <a:cubicBezTo>
                    <a:pt x="11061" y="4986"/>
                    <a:pt x="10824" y="5183"/>
                    <a:pt x="10830" y="5426"/>
                  </a:cubicBezTo>
                  <a:cubicBezTo>
                    <a:pt x="10837" y="5671"/>
                    <a:pt x="11088" y="5870"/>
                    <a:pt x="11391" y="5870"/>
                  </a:cubicBezTo>
                  <a:cubicBezTo>
                    <a:pt x="11694" y="5870"/>
                    <a:pt x="11930" y="5671"/>
                    <a:pt x="11920" y="5426"/>
                  </a:cubicBezTo>
                  <a:cubicBezTo>
                    <a:pt x="11910" y="5183"/>
                    <a:pt x="11661" y="4986"/>
                    <a:pt x="11361" y="4986"/>
                  </a:cubicBezTo>
                  <a:close/>
                  <a:moveTo>
                    <a:pt x="12681" y="4986"/>
                  </a:moveTo>
                  <a:cubicBezTo>
                    <a:pt x="12382" y="4986"/>
                    <a:pt x="12148" y="5183"/>
                    <a:pt x="12159" y="5426"/>
                  </a:cubicBezTo>
                  <a:cubicBezTo>
                    <a:pt x="12170" y="5671"/>
                    <a:pt x="12424" y="5870"/>
                    <a:pt x="12726" y="5870"/>
                  </a:cubicBezTo>
                  <a:cubicBezTo>
                    <a:pt x="13030" y="5870"/>
                    <a:pt x="13263" y="5671"/>
                    <a:pt x="13249" y="5426"/>
                  </a:cubicBezTo>
                  <a:cubicBezTo>
                    <a:pt x="13235" y="5183"/>
                    <a:pt x="12981" y="4986"/>
                    <a:pt x="12681" y="4986"/>
                  </a:cubicBezTo>
                  <a:close/>
                  <a:moveTo>
                    <a:pt x="14003" y="4986"/>
                  </a:moveTo>
                  <a:cubicBezTo>
                    <a:pt x="13703" y="4986"/>
                    <a:pt x="13472" y="5183"/>
                    <a:pt x="13487" y="5426"/>
                  </a:cubicBezTo>
                  <a:cubicBezTo>
                    <a:pt x="13502" y="5671"/>
                    <a:pt x="13760" y="5870"/>
                    <a:pt x="14063" y="5870"/>
                  </a:cubicBezTo>
                  <a:cubicBezTo>
                    <a:pt x="14365" y="5870"/>
                    <a:pt x="14597" y="5671"/>
                    <a:pt x="14578" y="5426"/>
                  </a:cubicBezTo>
                  <a:cubicBezTo>
                    <a:pt x="14560" y="5183"/>
                    <a:pt x="14301" y="4986"/>
                    <a:pt x="14003" y="4986"/>
                  </a:cubicBezTo>
                  <a:close/>
                  <a:moveTo>
                    <a:pt x="15342" y="4986"/>
                  </a:moveTo>
                  <a:cubicBezTo>
                    <a:pt x="15042" y="4986"/>
                    <a:pt x="14815" y="5183"/>
                    <a:pt x="14834" y="5426"/>
                  </a:cubicBezTo>
                  <a:cubicBezTo>
                    <a:pt x="14853" y="5671"/>
                    <a:pt x="15115" y="5870"/>
                    <a:pt x="15418" y="5870"/>
                  </a:cubicBezTo>
                  <a:cubicBezTo>
                    <a:pt x="15720" y="5870"/>
                    <a:pt x="15947" y="5671"/>
                    <a:pt x="15925" y="5426"/>
                  </a:cubicBezTo>
                  <a:cubicBezTo>
                    <a:pt x="15902" y="5183"/>
                    <a:pt x="15641" y="4986"/>
                    <a:pt x="15342" y="4986"/>
                  </a:cubicBezTo>
                  <a:close/>
                  <a:moveTo>
                    <a:pt x="16663" y="4986"/>
                  </a:moveTo>
                  <a:cubicBezTo>
                    <a:pt x="16364" y="4986"/>
                    <a:pt x="16140" y="5183"/>
                    <a:pt x="16163" y="5426"/>
                  </a:cubicBezTo>
                  <a:cubicBezTo>
                    <a:pt x="16186" y="5671"/>
                    <a:pt x="16451" y="5870"/>
                    <a:pt x="16753" y="5870"/>
                  </a:cubicBezTo>
                  <a:cubicBezTo>
                    <a:pt x="17056" y="5870"/>
                    <a:pt x="17280" y="5671"/>
                    <a:pt x="17253" y="5426"/>
                  </a:cubicBezTo>
                  <a:cubicBezTo>
                    <a:pt x="17226" y="5183"/>
                    <a:pt x="16962" y="4986"/>
                    <a:pt x="16663" y="4986"/>
                  </a:cubicBezTo>
                  <a:close/>
                  <a:moveTo>
                    <a:pt x="18003" y="4986"/>
                  </a:moveTo>
                  <a:cubicBezTo>
                    <a:pt x="17704" y="4986"/>
                    <a:pt x="17483" y="5183"/>
                    <a:pt x="17510" y="5426"/>
                  </a:cubicBezTo>
                  <a:cubicBezTo>
                    <a:pt x="17538" y="5671"/>
                    <a:pt x="17807" y="5870"/>
                    <a:pt x="18109" y="5870"/>
                  </a:cubicBezTo>
                  <a:cubicBezTo>
                    <a:pt x="18412" y="5870"/>
                    <a:pt x="18632" y="5671"/>
                    <a:pt x="18601" y="5426"/>
                  </a:cubicBezTo>
                  <a:cubicBezTo>
                    <a:pt x="18570" y="5183"/>
                    <a:pt x="18302" y="4986"/>
                    <a:pt x="18003" y="4986"/>
                  </a:cubicBezTo>
                  <a:close/>
                  <a:moveTo>
                    <a:pt x="19324" y="4986"/>
                  </a:moveTo>
                  <a:cubicBezTo>
                    <a:pt x="19024" y="4986"/>
                    <a:pt x="18807" y="5183"/>
                    <a:pt x="18839" y="5426"/>
                  </a:cubicBezTo>
                  <a:cubicBezTo>
                    <a:pt x="18871" y="5671"/>
                    <a:pt x="19143" y="5870"/>
                    <a:pt x="19446" y="5870"/>
                  </a:cubicBezTo>
                  <a:cubicBezTo>
                    <a:pt x="19748" y="5870"/>
                    <a:pt x="19965" y="5671"/>
                    <a:pt x="19930" y="5426"/>
                  </a:cubicBezTo>
                  <a:cubicBezTo>
                    <a:pt x="19895" y="5183"/>
                    <a:pt x="19623" y="4986"/>
                    <a:pt x="19324" y="4986"/>
                  </a:cubicBezTo>
                  <a:close/>
                  <a:moveTo>
                    <a:pt x="602" y="6064"/>
                  </a:moveTo>
                  <a:cubicBezTo>
                    <a:pt x="299" y="6064"/>
                    <a:pt x="30" y="6266"/>
                    <a:pt x="2" y="6516"/>
                  </a:cubicBezTo>
                  <a:cubicBezTo>
                    <a:pt x="-26" y="6767"/>
                    <a:pt x="200" y="6973"/>
                    <a:pt x="507" y="6973"/>
                  </a:cubicBezTo>
                  <a:cubicBezTo>
                    <a:pt x="814" y="6973"/>
                    <a:pt x="1084" y="6767"/>
                    <a:pt x="1109" y="6516"/>
                  </a:cubicBezTo>
                  <a:cubicBezTo>
                    <a:pt x="1133" y="6266"/>
                    <a:pt x="906" y="6064"/>
                    <a:pt x="602" y="6064"/>
                  </a:cubicBezTo>
                  <a:close/>
                  <a:moveTo>
                    <a:pt x="1959" y="6064"/>
                  </a:moveTo>
                  <a:cubicBezTo>
                    <a:pt x="1656" y="6064"/>
                    <a:pt x="1391" y="6266"/>
                    <a:pt x="1367" y="6516"/>
                  </a:cubicBezTo>
                  <a:cubicBezTo>
                    <a:pt x="1343" y="6767"/>
                    <a:pt x="1573" y="6973"/>
                    <a:pt x="1880" y="6973"/>
                  </a:cubicBezTo>
                  <a:cubicBezTo>
                    <a:pt x="2187" y="6973"/>
                    <a:pt x="2453" y="6767"/>
                    <a:pt x="2473" y="6516"/>
                  </a:cubicBezTo>
                  <a:cubicBezTo>
                    <a:pt x="2493" y="6266"/>
                    <a:pt x="2263" y="6064"/>
                    <a:pt x="1959" y="6064"/>
                  </a:cubicBezTo>
                  <a:close/>
                  <a:moveTo>
                    <a:pt x="3298" y="6064"/>
                  </a:moveTo>
                  <a:cubicBezTo>
                    <a:pt x="2994" y="6064"/>
                    <a:pt x="2733" y="6266"/>
                    <a:pt x="2713" y="6516"/>
                  </a:cubicBezTo>
                  <a:cubicBezTo>
                    <a:pt x="2694" y="6767"/>
                    <a:pt x="2927" y="6973"/>
                    <a:pt x="3235" y="6973"/>
                  </a:cubicBezTo>
                  <a:cubicBezTo>
                    <a:pt x="3542" y="6973"/>
                    <a:pt x="3803" y="6767"/>
                    <a:pt x="3819" y="6516"/>
                  </a:cubicBezTo>
                  <a:cubicBezTo>
                    <a:pt x="3835" y="6266"/>
                    <a:pt x="3602" y="6064"/>
                    <a:pt x="3298" y="6064"/>
                  </a:cubicBezTo>
                  <a:close/>
                  <a:moveTo>
                    <a:pt x="4656" y="6064"/>
                  </a:moveTo>
                  <a:cubicBezTo>
                    <a:pt x="4352" y="6064"/>
                    <a:pt x="4093" y="6266"/>
                    <a:pt x="4078" y="6516"/>
                  </a:cubicBezTo>
                  <a:cubicBezTo>
                    <a:pt x="4063" y="6767"/>
                    <a:pt x="4300" y="6973"/>
                    <a:pt x="4608" y="6973"/>
                  </a:cubicBezTo>
                  <a:cubicBezTo>
                    <a:pt x="4915" y="6973"/>
                    <a:pt x="5173" y="6767"/>
                    <a:pt x="5185" y="6516"/>
                  </a:cubicBezTo>
                  <a:cubicBezTo>
                    <a:pt x="5196" y="6266"/>
                    <a:pt x="4959" y="6064"/>
                    <a:pt x="4656" y="6064"/>
                  </a:cubicBezTo>
                  <a:close/>
                  <a:moveTo>
                    <a:pt x="5994" y="6064"/>
                  </a:moveTo>
                  <a:cubicBezTo>
                    <a:pt x="5691" y="6064"/>
                    <a:pt x="5436" y="6266"/>
                    <a:pt x="5425" y="6516"/>
                  </a:cubicBezTo>
                  <a:cubicBezTo>
                    <a:pt x="5414" y="6767"/>
                    <a:pt x="5655" y="6973"/>
                    <a:pt x="5962" y="6973"/>
                  </a:cubicBezTo>
                  <a:cubicBezTo>
                    <a:pt x="6269" y="6973"/>
                    <a:pt x="6524" y="6767"/>
                    <a:pt x="6531" y="6516"/>
                  </a:cubicBezTo>
                  <a:cubicBezTo>
                    <a:pt x="6539" y="6266"/>
                    <a:pt x="6298" y="6064"/>
                    <a:pt x="5994" y="6064"/>
                  </a:cubicBezTo>
                  <a:close/>
                  <a:moveTo>
                    <a:pt x="7352" y="6064"/>
                  </a:moveTo>
                  <a:cubicBezTo>
                    <a:pt x="7048" y="6064"/>
                    <a:pt x="6796" y="6266"/>
                    <a:pt x="6790" y="6516"/>
                  </a:cubicBezTo>
                  <a:cubicBezTo>
                    <a:pt x="6783" y="6767"/>
                    <a:pt x="7028" y="6973"/>
                    <a:pt x="7335" y="6973"/>
                  </a:cubicBezTo>
                  <a:cubicBezTo>
                    <a:pt x="7642" y="6973"/>
                    <a:pt x="7893" y="6767"/>
                    <a:pt x="7896" y="6516"/>
                  </a:cubicBezTo>
                  <a:cubicBezTo>
                    <a:pt x="7899" y="6266"/>
                    <a:pt x="7655" y="6064"/>
                    <a:pt x="7352" y="6064"/>
                  </a:cubicBezTo>
                  <a:close/>
                  <a:moveTo>
                    <a:pt x="8690" y="6064"/>
                  </a:moveTo>
                  <a:cubicBezTo>
                    <a:pt x="8386" y="6064"/>
                    <a:pt x="8139" y="6266"/>
                    <a:pt x="8137" y="6516"/>
                  </a:cubicBezTo>
                  <a:cubicBezTo>
                    <a:pt x="8135" y="6767"/>
                    <a:pt x="8382" y="6973"/>
                    <a:pt x="8690" y="6973"/>
                  </a:cubicBezTo>
                  <a:cubicBezTo>
                    <a:pt x="8997" y="6973"/>
                    <a:pt x="9244" y="6767"/>
                    <a:pt x="9243" y="6516"/>
                  </a:cubicBezTo>
                  <a:cubicBezTo>
                    <a:pt x="9241" y="6266"/>
                    <a:pt x="8995" y="6064"/>
                    <a:pt x="8690" y="6064"/>
                  </a:cubicBezTo>
                  <a:close/>
                  <a:moveTo>
                    <a:pt x="10048" y="6064"/>
                  </a:moveTo>
                  <a:cubicBezTo>
                    <a:pt x="9744" y="6064"/>
                    <a:pt x="9500" y="6266"/>
                    <a:pt x="9502" y="6516"/>
                  </a:cubicBezTo>
                  <a:cubicBezTo>
                    <a:pt x="9504" y="6767"/>
                    <a:pt x="9755" y="6973"/>
                    <a:pt x="10062" y="6973"/>
                  </a:cubicBezTo>
                  <a:cubicBezTo>
                    <a:pt x="10370" y="6973"/>
                    <a:pt x="10614" y="6767"/>
                    <a:pt x="10608" y="6516"/>
                  </a:cubicBezTo>
                  <a:cubicBezTo>
                    <a:pt x="10602" y="6266"/>
                    <a:pt x="10352" y="6064"/>
                    <a:pt x="10048" y="6064"/>
                  </a:cubicBezTo>
                  <a:close/>
                  <a:moveTo>
                    <a:pt x="11387" y="6064"/>
                  </a:moveTo>
                  <a:cubicBezTo>
                    <a:pt x="11083" y="6064"/>
                    <a:pt x="10842" y="6266"/>
                    <a:pt x="10849" y="6516"/>
                  </a:cubicBezTo>
                  <a:cubicBezTo>
                    <a:pt x="10856" y="6767"/>
                    <a:pt x="11110" y="6973"/>
                    <a:pt x="11417" y="6973"/>
                  </a:cubicBezTo>
                  <a:cubicBezTo>
                    <a:pt x="11725" y="6973"/>
                    <a:pt x="11965" y="6767"/>
                    <a:pt x="11954" y="6516"/>
                  </a:cubicBezTo>
                  <a:cubicBezTo>
                    <a:pt x="11944" y="6266"/>
                    <a:pt x="11691" y="6064"/>
                    <a:pt x="11387" y="6064"/>
                  </a:cubicBezTo>
                  <a:close/>
                  <a:moveTo>
                    <a:pt x="12745" y="6064"/>
                  </a:moveTo>
                  <a:cubicBezTo>
                    <a:pt x="12441" y="6064"/>
                    <a:pt x="12204" y="6266"/>
                    <a:pt x="12215" y="6516"/>
                  </a:cubicBezTo>
                  <a:cubicBezTo>
                    <a:pt x="12226" y="6767"/>
                    <a:pt x="12485" y="6973"/>
                    <a:pt x="12791" y="6973"/>
                  </a:cubicBezTo>
                  <a:cubicBezTo>
                    <a:pt x="13099" y="6973"/>
                    <a:pt x="13336" y="6767"/>
                    <a:pt x="13321" y="6516"/>
                  </a:cubicBezTo>
                  <a:cubicBezTo>
                    <a:pt x="13307" y="6266"/>
                    <a:pt x="13048" y="6064"/>
                    <a:pt x="12745" y="6064"/>
                  </a:cubicBezTo>
                  <a:close/>
                  <a:moveTo>
                    <a:pt x="14084" y="6064"/>
                  </a:moveTo>
                  <a:cubicBezTo>
                    <a:pt x="13781" y="6064"/>
                    <a:pt x="13547" y="6266"/>
                    <a:pt x="13562" y="6516"/>
                  </a:cubicBezTo>
                  <a:cubicBezTo>
                    <a:pt x="13577" y="6767"/>
                    <a:pt x="13839" y="6973"/>
                    <a:pt x="14146" y="6973"/>
                  </a:cubicBezTo>
                  <a:cubicBezTo>
                    <a:pt x="14453" y="6973"/>
                    <a:pt x="14687" y="6767"/>
                    <a:pt x="14668" y="6516"/>
                  </a:cubicBezTo>
                  <a:cubicBezTo>
                    <a:pt x="14649" y="6266"/>
                    <a:pt x="14387" y="6064"/>
                    <a:pt x="14084" y="6064"/>
                  </a:cubicBezTo>
                  <a:close/>
                  <a:moveTo>
                    <a:pt x="15424" y="6064"/>
                  </a:moveTo>
                  <a:cubicBezTo>
                    <a:pt x="15120" y="6064"/>
                    <a:pt x="14889" y="6266"/>
                    <a:pt x="14909" y="6516"/>
                  </a:cubicBezTo>
                  <a:cubicBezTo>
                    <a:pt x="14929" y="6767"/>
                    <a:pt x="15194" y="6973"/>
                    <a:pt x="15501" y="6973"/>
                  </a:cubicBezTo>
                  <a:cubicBezTo>
                    <a:pt x="15808" y="6973"/>
                    <a:pt x="16039" y="6767"/>
                    <a:pt x="16015" y="6516"/>
                  </a:cubicBezTo>
                  <a:cubicBezTo>
                    <a:pt x="15992" y="6266"/>
                    <a:pt x="15727" y="6064"/>
                    <a:pt x="15424" y="6064"/>
                  </a:cubicBezTo>
                  <a:close/>
                  <a:moveTo>
                    <a:pt x="16781" y="6064"/>
                  </a:moveTo>
                  <a:cubicBezTo>
                    <a:pt x="16479" y="6064"/>
                    <a:pt x="16251" y="6266"/>
                    <a:pt x="16275" y="6516"/>
                  </a:cubicBezTo>
                  <a:cubicBezTo>
                    <a:pt x="16299" y="6767"/>
                    <a:pt x="16568" y="6973"/>
                    <a:pt x="16875" y="6973"/>
                  </a:cubicBezTo>
                  <a:cubicBezTo>
                    <a:pt x="17182" y="6973"/>
                    <a:pt x="17408" y="6767"/>
                    <a:pt x="17381" y="6516"/>
                  </a:cubicBezTo>
                  <a:cubicBezTo>
                    <a:pt x="17353" y="6266"/>
                    <a:pt x="17085" y="6064"/>
                    <a:pt x="16781" y="6064"/>
                  </a:cubicBezTo>
                  <a:close/>
                  <a:moveTo>
                    <a:pt x="18121" y="6064"/>
                  </a:moveTo>
                  <a:cubicBezTo>
                    <a:pt x="17818" y="6064"/>
                    <a:pt x="17594" y="6266"/>
                    <a:pt x="17623" y="6516"/>
                  </a:cubicBezTo>
                  <a:cubicBezTo>
                    <a:pt x="17651" y="6767"/>
                    <a:pt x="17924" y="6973"/>
                    <a:pt x="18231" y="6973"/>
                  </a:cubicBezTo>
                  <a:cubicBezTo>
                    <a:pt x="18538" y="6973"/>
                    <a:pt x="18761" y="6767"/>
                    <a:pt x="18729" y="6516"/>
                  </a:cubicBezTo>
                  <a:cubicBezTo>
                    <a:pt x="18697" y="6266"/>
                    <a:pt x="18425" y="6064"/>
                    <a:pt x="18121" y="6064"/>
                  </a:cubicBezTo>
                  <a:close/>
                  <a:moveTo>
                    <a:pt x="19480" y="6064"/>
                  </a:moveTo>
                  <a:cubicBezTo>
                    <a:pt x="19176" y="6064"/>
                    <a:pt x="18956" y="6266"/>
                    <a:pt x="18989" y="6516"/>
                  </a:cubicBezTo>
                  <a:cubicBezTo>
                    <a:pt x="19021" y="6767"/>
                    <a:pt x="19297" y="6973"/>
                    <a:pt x="19605" y="6973"/>
                  </a:cubicBezTo>
                  <a:cubicBezTo>
                    <a:pt x="19911" y="6973"/>
                    <a:pt x="20131" y="6767"/>
                    <a:pt x="20095" y="6516"/>
                  </a:cubicBezTo>
                  <a:cubicBezTo>
                    <a:pt x="20059" y="6266"/>
                    <a:pt x="19783" y="6064"/>
                    <a:pt x="19480" y="6064"/>
                  </a:cubicBezTo>
                  <a:close/>
                  <a:moveTo>
                    <a:pt x="1856" y="7184"/>
                  </a:moveTo>
                  <a:cubicBezTo>
                    <a:pt x="1548" y="7184"/>
                    <a:pt x="1279" y="7391"/>
                    <a:pt x="1255" y="7649"/>
                  </a:cubicBezTo>
                  <a:cubicBezTo>
                    <a:pt x="1230" y="7907"/>
                    <a:pt x="1463" y="8119"/>
                    <a:pt x="1774" y="8119"/>
                  </a:cubicBezTo>
                  <a:cubicBezTo>
                    <a:pt x="2086" y="8119"/>
                    <a:pt x="2356" y="7907"/>
                    <a:pt x="2377" y="7649"/>
                  </a:cubicBezTo>
                  <a:cubicBezTo>
                    <a:pt x="2397" y="7391"/>
                    <a:pt x="2164" y="7184"/>
                    <a:pt x="1856" y="7184"/>
                  </a:cubicBezTo>
                  <a:close/>
                  <a:moveTo>
                    <a:pt x="3232" y="7184"/>
                  </a:moveTo>
                  <a:cubicBezTo>
                    <a:pt x="2924" y="7184"/>
                    <a:pt x="2658" y="7391"/>
                    <a:pt x="2638" y="7649"/>
                  </a:cubicBezTo>
                  <a:cubicBezTo>
                    <a:pt x="2618" y="7907"/>
                    <a:pt x="2855" y="8119"/>
                    <a:pt x="3167" y="8119"/>
                  </a:cubicBezTo>
                  <a:cubicBezTo>
                    <a:pt x="3478" y="8119"/>
                    <a:pt x="3744" y="7907"/>
                    <a:pt x="3761" y="7649"/>
                  </a:cubicBezTo>
                  <a:cubicBezTo>
                    <a:pt x="3777" y="7391"/>
                    <a:pt x="3540" y="7184"/>
                    <a:pt x="3232" y="7184"/>
                  </a:cubicBezTo>
                  <a:close/>
                  <a:moveTo>
                    <a:pt x="4590" y="7184"/>
                  </a:moveTo>
                  <a:cubicBezTo>
                    <a:pt x="4281" y="7184"/>
                    <a:pt x="4019" y="7391"/>
                    <a:pt x="4003" y="7649"/>
                  </a:cubicBezTo>
                  <a:cubicBezTo>
                    <a:pt x="3988" y="7907"/>
                    <a:pt x="4228" y="8119"/>
                    <a:pt x="4540" y="8119"/>
                  </a:cubicBezTo>
                  <a:cubicBezTo>
                    <a:pt x="4851" y="8119"/>
                    <a:pt x="5114" y="7907"/>
                    <a:pt x="5126" y="7649"/>
                  </a:cubicBezTo>
                  <a:cubicBezTo>
                    <a:pt x="5138" y="7391"/>
                    <a:pt x="4897" y="7184"/>
                    <a:pt x="4590" y="7184"/>
                  </a:cubicBezTo>
                  <a:close/>
                  <a:moveTo>
                    <a:pt x="5965" y="7184"/>
                  </a:moveTo>
                  <a:cubicBezTo>
                    <a:pt x="5657" y="7184"/>
                    <a:pt x="5398" y="7391"/>
                    <a:pt x="5388" y="7649"/>
                  </a:cubicBezTo>
                  <a:cubicBezTo>
                    <a:pt x="5376" y="7907"/>
                    <a:pt x="5621" y="8119"/>
                    <a:pt x="5932" y="8119"/>
                  </a:cubicBezTo>
                  <a:cubicBezTo>
                    <a:pt x="6244" y="8119"/>
                    <a:pt x="6502" y="7907"/>
                    <a:pt x="6509" y="7649"/>
                  </a:cubicBezTo>
                  <a:cubicBezTo>
                    <a:pt x="6517" y="7391"/>
                    <a:pt x="6273" y="7184"/>
                    <a:pt x="5965" y="7184"/>
                  </a:cubicBezTo>
                  <a:close/>
                  <a:moveTo>
                    <a:pt x="7322" y="7184"/>
                  </a:moveTo>
                  <a:cubicBezTo>
                    <a:pt x="7014" y="7184"/>
                    <a:pt x="6759" y="7391"/>
                    <a:pt x="6752" y="7649"/>
                  </a:cubicBezTo>
                  <a:cubicBezTo>
                    <a:pt x="6746" y="7907"/>
                    <a:pt x="6993" y="8119"/>
                    <a:pt x="7305" y="8119"/>
                  </a:cubicBezTo>
                  <a:cubicBezTo>
                    <a:pt x="7617" y="8119"/>
                    <a:pt x="7871" y="7907"/>
                    <a:pt x="7874" y="7649"/>
                  </a:cubicBezTo>
                  <a:cubicBezTo>
                    <a:pt x="7877" y="7391"/>
                    <a:pt x="7630" y="7184"/>
                    <a:pt x="7322" y="7184"/>
                  </a:cubicBezTo>
                  <a:close/>
                  <a:moveTo>
                    <a:pt x="8698" y="7184"/>
                  </a:moveTo>
                  <a:cubicBezTo>
                    <a:pt x="8390" y="7184"/>
                    <a:pt x="8139" y="7391"/>
                    <a:pt x="8137" y="7649"/>
                  </a:cubicBezTo>
                  <a:cubicBezTo>
                    <a:pt x="8135" y="7907"/>
                    <a:pt x="8385" y="8119"/>
                    <a:pt x="8697" y="8119"/>
                  </a:cubicBezTo>
                  <a:cubicBezTo>
                    <a:pt x="9009" y="8119"/>
                    <a:pt x="9260" y="7907"/>
                    <a:pt x="9258" y="7649"/>
                  </a:cubicBezTo>
                  <a:cubicBezTo>
                    <a:pt x="9257" y="7391"/>
                    <a:pt x="9007" y="7184"/>
                    <a:pt x="8698" y="7184"/>
                  </a:cubicBezTo>
                  <a:close/>
                  <a:moveTo>
                    <a:pt x="10055" y="7184"/>
                  </a:moveTo>
                  <a:cubicBezTo>
                    <a:pt x="9748" y="7184"/>
                    <a:pt x="9500" y="7391"/>
                    <a:pt x="9502" y="7649"/>
                  </a:cubicBezTo>
                  <a:cubicBezTo>
                    <a:pt x="9504" y="7907"/>
                    <a:pt x="9759" y="8119"/>
                    <a:pt x="10070" y="8119"/>
                  </a:cubicBezTo>
                  <a:cubicBezTo>
                    <a:pt x="10382" y="8119"/>
                    <a:pt x="10630" y="7907"/>
                    <a:pt x="10624" y="7649"/>
                  </a:cubicBezTo>
                  <a:cubicBezTo>
                    <a:pt x="10618" y="7391"/>
                    <a:pt x="10364" y="7184"/>
                    <a:pt x="10055" y="7184"/>
                  </a:cubicBezTo>
                  <a:close/>
                  <a:moveTo>
                    <a:pt x="11432" y="7184"/>
                  </a:moveTo>
                  <a:cubicBezTo>
                    <a:pt x="11124" y="7184"/>
                    <a:pt x="10879" y="7391"/>
                    <a:pt x="10886" y="7649"/>
                  </a:cubicBezTo>
                  <a:cubicBezTo>
                    <a:pt x="10893" y="7907"/>
                    <a:pt x="11151" y="8119"/>
                    <a:pt x="11463" y="8119"/>
                  </a:cubicBezTo>
                  <a:cubicBezTo>
                    <a:pt x="11775" y="8119"/>
                    <a:pt x="12018" y="7907"/>
                    <a:pt x="12008" y="7649"/>
                  </a:cubicBezTo>
                  <a:cubicBezTo>
                    <a:pt x="11997" y="7391"/>
                    <a:pt x="11740" y="7184"/>
                    <a:pt x="11432" y="7184"/>
                  </a:cubicBezTo>
                  <a:close/>
                  <a:moveTo>
                    <a:pt x="12790" y="7184"/>
                  </a:moveTo>
                  <a:cubicBezTo>
                    <a:pt x="12482" y="7184"/>
                    <a:pt x="12241" y="7391"/>
                    <a:pt x="12252" y="7649"/>
                  </a:cubicBezTo>
                  <a:cubicBezTo>
                    <a:pt x="12264" y="7907"/>
                    <a:pt x="12526" y="8119"/>
                    <a:pt x="12837" y="8119"/>
                  </a:cubicBezTo>
                  <a:cubicBezTo>
                    <a:pt x="13149" y="8119"/>
                    <a:pt x="13389" y="7907"/>
                    <a:pt x="13374" y="7649"/>
                  </a:cubicBezTo>
                  <a:cubicBezTo>
                    <a:pt x="13359" y="7391"/>
                    <a:pt x="13098" y="7184"/>
                    <a:pt x="12790" y="7184"/>
                  </a:cubicBezTo>
                  <a:close/>
                  <a:moveTo>
                    <a:pt x="14166" y="7184"/>
                  </a:moveTo>
                  <a:cubicBezTo>
                    <a:pt x="13858" y="7184"/>
                    <a:pt x="13621" y="7391"/>
                    <a:pt x="13637" y="7649"/>
                  </a:cubicBezTo>
                  <a:cubicBezTo>
                    <a:pt x="13652" y="7907"/>
                    <a:pt x="13919" y="8119"/>
                    <a:pt x="14230" y="8119"/>
                  </a:cubicBezTo>
                  <a:cubicBezTo>
                    <a:pt x="14541" y="8119"/>
                    <a:pt x="14778" y="7907"/>
                    <a:pt x="14759" y="7649"/>
                  </a:cubicBezTo>
                  <a:cubicBezTo>
                    <a:pt x="14740" y="7391"/>
                    <a:pt x="14474" y="7184"/>
                    <a:pt x="14166" y="7184"/>
                  </a:cubicBezTo>
                  <a:close/>
                  <a:moveTo>
                    <a:pt x="15524" y="7184"/>
                  </a:moveTo>
                  <a:cubicBezTo>
                    <a:pt x="15216" y="7184"/>
                    <a:pt x="14983" y="7391"/>
                    <a:pt x="15003" y="7649"/>
                  </a:cubicBezTo>
                  <a:cubicBezTo>
                    <a:pt x="15023" y="7907"/>
                    <a:pt x="15292" y="8119"/>
                    <a:pt x="15604" y="8119"/>
                  </a:cubicBezTo>
                  <a:cubicBezTo>
                    <a:pt x="15915" y="8119"/>
                    <a:pt x="16149" y="7907"/>
                    <a:pt x="16125" y="7649"/>
                  </a:cubicBezTo>
                  <a:cubicBezTo>
                    <a:pt x="16101" y="7391"/>
                    <a:pt x="15832" y="7184"/>
                    <a:pt x="15524" y="7184"/>
                  </a:cubicBezTo>
                  <a:close/>
                  <a:moveTo>
                    <a:pt x="16901" y="7184"/>
                  </a:moveTo>
                  <a:cubicBezTo>
                    <a:pt x="16593" y="7184"/>
                    <a:pt x="16363" y="7391"/>
                    <a:pt x="16387" y="7649"/>
                  </a:cubicBezTo>
                  <a:cubicBezTo>
                    <a:pt x="16412" y="7907"/>
                    <a:pt x="16686" y="8119"/>
                    <a:pt x="16997" y="8119"/>
                  </a:cubicBezTo>
                  <a:cubicBezTo>
                    <a:pt x="17308" y="8119"/>
                    <a:pt x="17538" y="7907"/>
                    <a:pt x="17509" y="7649"/>
                  </a:cubicBezTo>
                  <a:cubicBezTo>
                    <a:pt x="17481" y="7391"/>
                    <a:pt x="17209" y="7184"/>
                    <a:pt x="16901" y="7184"/>
                  </a:cubicBezTo>
                  <a:close/>
                  <a:moveTo>
                    <a:pt x="18259" y="7184"/>
                  </a:moveTo>
                  <a:cubicBezTo>
                    <a:pt x="17951" y="7184"/>
                    <a:pt x="17725" y="7391"/>
                    <a:pt x="17754" y="7649"/>
                  </a:cubicBezTo>
                  <a:cubicBezTo>
                    <a:pt x="17783" y="7907"/>
                    <a:pt x="18060" y="8119"/>
                    <a:pt x="18371" y="8119"/>
                  </a:cubicBezTo>
                  <a:cubicBezTo>
                    <a:pt x="18683" y="8119"/>
                    <a:pt x="18909" y="7907"/>
                    <a:pt x="18876" y="7649"/>
                  </a:cubicBezTo>
                  <a:cubicBezTo>
                    <a:pt x="18843" y="7391"/>
                    <a:pt x="18567" y="7184"/>
                    <a:pt x="18259" y="7184"/>
                  </a:cubicBezTo>
                  <a:close/>
                  <a:moveTo>
                    <a:pt x="19636" y="7184"/>
                  </a:moveTo>
                  <a:cubicBezTo>
                    <a:pt x="19328" y="7184"/>
                    <a:pt x="19105" y="7391"/>
                    <a:pt x="19139" y="7649"/>
                  </a:cubicBezTo>
                  <a:cubicBezTo>
                    <a:pt x="19173" y="7907"/>
                    <a:pt x="19452" y="8119"/>
                    <a:pt x="19764" y="8119"/>
                  </a:cubicBezTo>
                  <a:cubicBezTo>
                    <a:pt x="20076" y="8119"/>
                    <a:pt x="20298" y="7907"/>
                    <a:pt x="20261" y="7649"/>
                  </a:cubicBezTo>
                  <a:cubicBezTo>
                    <a:pt x="20224" y="7391"/>
                    <a:pt x="19944" y="7184"/>
                    <a:pt x="19636" y="7184"/>
                  </a:cubicBezTo>
                  <a:close/>
                  <a:moveTo>
                    <a:pt x="8687" y="8325"/>
                  </a:moveTo>
                  <a:cubicBezTo>
                    <a:pt x="8374" y="8325"/>
                    <a:pt x="8120" y="8538"/>
                    <a:pt x="8118" y="8803"/>
                  </a:cubicBezTo>
                  <a:cubicBezTo>
                    <a:pt x="8116" y="9069"/>
                    <a:pt x="8370" y="9287"/>
                    <a:pt x="8686" y="9287"/>
                  </a:cubicBezTo>
                  <a:cubicBezTo>
                    <a:pt x="9003" y="9287"/>
                    <a:pt x="9258" y="9069"/>
                    <a:pt x="9256" y="8803"/>
                  </a:cubicBezTo>
                  <a:cubicBezTo>
                    <a:pt x="9255" y="8538"/>
                    <a:pt x="9000" y="8325"/>
                    <a:pt x="8687" y="8325"/>
                  </a:cubicBezTo>
                  <a:close/>
                  <a:moveTo>
                    <a:pt x="10082" y="8325"/>
                  </a:moveTo>
                  <a:cubicBezTo>
                    <a:pt x="9770" y="8325"/>
                    <a:pt x="9518" y="8538"/>
                    <a:pt x="9521" y="8803"/>
                  </a:cubicBezTo>
                  <a:cubicBezTo>
                    <a:pt x="9523" y="9069"/>
                    <a:pt x="9782" y="9287"/>
                    <a:pt x="10097" y="9287"/>
                  </a:cubicBezTo>
                  <a:cubicBezTo>
                    <a:pt x="10414" y="9287"/>
                    <a:pt x="10665" y="9069"/>
                    <a:pt x="10659" y="8803"/>
                  </a:cubicBezTo>
                  <a:cubicBezTo>
                    <a:pt x="10653" y="8538"/>
                    <a:pt x="10395" y="8325"/>
                    <a:pt x="10082" y="8325"/>
                  </a:cubicBezTo>
                  <a:close/>
                  <a:moveTo>
                    <a:pt x="11459" y="8325"/>
                  </a:moveTo>
                  <a:cubicBezTo>
                    <a:pt x="11146" y="8325"/>
                    <a:pt x="10898" y="8538"/>
                    <a:pt x="10905" y="8803"/>
                  </a:cubicBezTo>
                  <a:cubicBezTo>
                    <a:pt x="10912" y="9069"/>
                    <a:pt x="11174" y="9287"/>
                    <a:pt x="11491" y="9287"/>
                  </a:cubicBezTo>
                  <a:cubicBezTo>
                    <a:pt x="11807" y="9287"/>
                    <a:pt x="12054" y="9069"/>
                    <a:pt x="12043" y="8803"/>
                  </a:cubicBezTo>
                  <a:cubicBezTo>
                    <a:pt x="12032" y="8538"/>
                    <a:pt x="11771" y="8325"/>
                    <a:pt x="11459" y="8325"/>
                  </a:cubicBezTo>
                  <a:close/>
                  <a:moveTo>
                    <a:pt x="12853" y="8325"/>
                  </a:moveTo>
                  <a:cubicBezTo>
                    <a:pt x="12541" y="8325"/>
                    <a:pt x="12297" y="8538"/>
                    <a:pt x="12309" y="8803"/>
                  </a:cubicBezTo>
                  <a:cubicBezTo>
                    <a:pt x="12320" y="9069"/>
                    <a:pt x="12586" y="9287"/>
                    <a:pt x="12902" y="9287"/>
                  </a:cubicBezTo>
                  <a:cubicBezTo>
                    <a:pt x="13218" y="9287"/>
                    <a:pt x="13462" y="9069"/>
                    <a:pt x="13447" y="8803"/>
                  </a:cubicBezTo>
                  <a:cubicBezTo>
                    <a:pt x="13431" y="8538"/>
                    <a:pt x="13166" y="8325"/>
                    <a:pt x="12853" y="8325"/>
                  </a:cubicBezTo>
                  <a:close/>
                  <a:moveTo>
                    <a:pt x="14230" y="8325"/>
                  </a:moveTo>
                  <a:cubicBezTo>
                    <a:pt x="13918" y="8325"/>
                    <a:pt x="13677" y="8538"/>
                    <a:pt x="13693" y="8803"/>
                  </a:cubicBezTo>
                  <a:cubicBezTo>
                    <a:pt x="13709" y="9069"/>
                    <a:pt x="13980" y="9287"/>
                    <a:pt x="14295" y="9287"/>
                  </a:cubicBezTo>
                  <a:cubicBezTo>
                    <a:pt x="14611" y="9287"/>
                    <a:pt x="14852" y="9069"/>
                    <a:pt x="14831" y="8803"/>
                  </a:cubicBezTo>
                  <a:cubicBezTo>
                    <a:pt x="14812" y="8538"/>
                    <a:pt x="14542" y="8325"/>
                    <a:pt x="14230" y="8325"/>
                  </a:cubicBezTo>
                  <a:close/>
                  <a:moveTo>
                    <a:pt x="15625" y="8325"/>
                  </a:moveTo>
                  <a:cubicBezTo>
                    <a:pt x="15312" y="8325"/>
                    <a:pt x="15076" y="8538"/>
                    <a:pt x="15096" y="8803"/>
                  </a:cubicBezTo>
                  <a:cubicBezTo>
                    <a:pt x="15117" y="9069"/>
                    <a:pt x="15391" y="9287"/>
                    <a:pt x="15707" y="9287"/>
                  </a:cubicBezTo>
                  <a:cubicBezTo>
                    <a:pt x="16023" y="9287"/>
                    <a:pt x="16260" y="9069"/>
                    <a:pt x="16235" y="8803"/>
                  </a:cubicBezTo>
                  <a:cubicBezTo>
                    <a:pt x="16211" y="8538"/>
                    <a:pt x="15937" y="8325"/>
                    <a:pt x="15625" y="8325"/>
                  </a:cubicBezTo>
                  <a:close/>
                  <a:moveTo>
                    <a:pt x="17019" y="8325"/>
                  </a:moveTo>
                  <a:cubicBezTo>
                    <a:pt x="16707" y="8325"/>
                    <a:pt x="16474" y="8538"/>
                    <a:pt x="16500" y="8803"/>
                  </a:cubicBezTo>
                  <a:cubicBezTo>
                    <a:pt x="16525" y="9069"/>
                    <a:pt x="16803" y="9287"/>
                    <a:pt x="17118" y="9287"/>
                  </a:cubicBezTo>
                  <a:cubicBezTo>
                    <a:pt x="17435" y="9287"/>
                    <a:pt x="17667" y="9069"/>
                    <a:pt x="17637" y="8803"/>
                  </a:cubicBezTo>
                  <a:cubicBezTo>
                    <a:pt x="17608" y="8538"/>
                    <a:pt x="17332" y="8325"/>
                    <a:pt x="17019" y="8325"/>
                  </a:cubicBezTo>
                  <a:close/>
                  <a:moveTo>
                    <a:pt x="18397" y="8325"/>
                  </a:moveTo>
                  <a:cubicBezTo>
                    <a:pt x="18085" y="8325"/>
                    <a:pt x="17855" y="8538"/>
                    <a:pt x="17885" y="8803"/>
                  </a:cubicBezTo>
                  <a:cubicBezTo>
                    <a:pt x="17915" y="9069"/>
                    <a:pt x="18196" y="9287"/>
                    <a:pt x="18512" y="9287"/>
                  </a:cubicBezTo>
                  <a:cubicBezTo>
                    <a:pt x="18828" y="9287"/>
                    <a:pt x="19057" y="9069"/>
                    <a:pt x="19023" y="8803"/>
                  </a:cubicBezTo>
                  <a:cubicBezTo>
                    <a:pt x="18990" y="8538"/>
                    <a:pt x="18709" y="8325"/>
                    <a:pt x="18397" y="8325"/>
                  </a:cubicBezTo>
                  <a:close/>
                  <a:moveTo>
                    <a:pt x="8696" y="9487"/>
                  </a:moveTo>
                  <a:cubicBezTo>
                    <a:pt x="8379" y="9487"/>
                    <a:pt x="8120" y="9706"/>
                    <a:pt x="8118" y="9979"/>
                  </a:cubicBezTo>
                  <a:cubicBezTo>
                    <a:pt x="8116" y="10253"/>
                    <a:pt x="8373" y="10476"/>
                    <a:pt x="8695" y="10476"/>
                  </a:cubicBezTo>
                  <a:cubicBezTo>
                    <a:pt x="9016" y="10476"/>
                    <a:pt x="9275" y="10253"/>
                    <a:pt x="9273" y="9979"/>
                  </a:cubicBezTo>
                  <a:cubicBezTo>
                    <a:pt x="9271" y="9706"/>
                    <a:pt x="9014" y="9487"/>
                    <a:pt x="8696" y="9487"/>
                  </a:cubicBezTo>
                  <a:close/>
                  <a:moveTo>
                    <a:pt x="10090" y="9487"/>
                  </a:moveTo>
                  <a:cubicBezTo>
                    <a:pt x="9774" y="9487"/>
                    <a:pt x="9518" y="9706"/>
                    <a:pt x="9521" y="9979"/>
                  </a:cubicBezTo>
                  <a:cubicBezTo>
                    <a:pt x="9523" y="10253"/>
                    <a:pt x="9786" y="10476"/>
                    <a:pt x="10106" y="10476"/>
                  </a:cubicBezTo>
                  <a:cubicBezTo>
                    <a:pt x="10427" y="10476"/>
                    <a:pt x="10682" y="10253"/>
                    <a:pt x="10676" y="9979"/>
                  </a:cubicBezTo>
                  <a:cubicBezTo>
                    <a:pt x="10670" y="9706"/>
                    <a:pt x="10408" y="9487"/>
                    <a:pt x="10090" y="9487"/>
                  </a:cubicBezTo>
                  <a:close/>
                  <a:moveTo>
                    <a:pt x="11504" y="9487"/>
                  </a:moveTo>
                  <a:cubicBezTo>
                    <a:pt x="11186" y="9487"/>
                    <a:pt x="10935" y="9706"/>
                    <a:pt x="10942" y="9979"/>
                  </a:cubicBezTo>
                  <a:cubicBezTo>
                    <a:pt x="10950" y="10253"/>
                    <a:pt x="11216" y="10476"/>
                    <a:pt x="11537" y="10476"/>
                  </a:cubicBezTo>
                  <a:cubicBezTo>
                    <a:pt x="11858" y="10476"/>
                    <a:pt x="12108" y="10253"/>
                    <a:pt x="12097" y="9979"/>
                  </a:cubicBezTo>
                  <a:cubicBezTo>
                    <a:pt x="12086" y="9706"/>
                    <a:pt x="11821" y="9487"/>
                    <a:pt x="11504" y="9487"/>
                  </a:cubicBezTo>
                  <a:close/>
                  <a:moveTo>
                    <a:pt x="12917" y="9487"/>
                  </a:moveTo>
                  <a:cubicBezTo>
                    <a:pt x="12601" y="9487"/>
                    <a:pt x="12353" y="9706"/>
                    <a:pt x="12365" y="9979"/>
                  </a:cubicBezTo>
                  <a:cubicBezTo>
                    <a:pt x="12377" y="10253"/>
                    <a:pt x="12647" y="10476"/>
                    <a:pt x="12967" y="10476"/>
                  </a:cubicBezTo>
                  <a:cubicBezTo>
                    <a:pt x="13288" y="10476"/>
                    <a:pt x="13536" y="10253"/>
                    <a:pt x="13520" y="9979"/>
                  </a:cubicBezTo>
                  <a:cubicBezTo>
                    <a:pt x="13504" y="9706"/>
                    <a:pt x="13234" y="9487"/>
                    <a:pt x="12917" y="9487"/>
                  </a:cubicBezTo>
                  <a:close/>
                  <a:moveTo>
                    <a:pt x="14312" y="9487"/>
                  </a:moveTo>
                  <a:cubicBezTo>
                    <a:pt x="13996" y="9487"/>
                    <a:pt x="13751" y="9706"/>
                    <a:pt x="13768" y="9979"/>
                  </a:cubicBezTo>
                  <a:cubicBezTo>
                    <a:pt x="13784" y="10253"/>
                    <a:pt x="14059" y="10476"/>
                    <a:pt x="14380" y="10476"/>
                  </a:cubicBezTo>
                  <a:cubicBezTo>
                    <a:pt x="14700" y="10476"/>
                    <a:pt x="14944" y="10253"/>
                    <a:pt x="14924" y="9979"/>
                  </a:cubicBezTo>
                  <a:cubicBezTo>
                    <a:pt x="14903" y="9706"/>
                    <a:pt x="14628" y="9487"/>
                    <a:pt x="14312" y="9487"/>
                  </a:cubicBezTo>
                  <a:close/>
                  <a:moveTo>
                    <a:pt x="15726" y="9487"/>
                  </a:moveTo>
                  <a:cubicBezTo>
                    <a:pt x="15408" y="9487"/>
                    <a:pt x="15168" y="9706"/>
                    <a:pt x="15190" y="9979"/>
                  </a:cubicBezTo>
                  <a:cubicBezTo>
                    <a:pt x="15211" y="10253"/>
                    <a:pt x="15489" y="10476"/>
                    <a:pt x="15811" y="10476"/>
                  </a:cubicBezTo>
                  <a:cubicBezTo>
                    <a:pt x="16131" y="10476"/>
                    <a:pt x="16370" y="10253"/>
                    <a:pt x="16345" y="9979"/>
                  </a:cubicBezTo>
                  <a:cubicBezTo>
                    <a:pt x="16319" y="9706"/>
                    <a:pt x="16042" y="9487"/>
                    <a:pt x="15726" y="9487"/>
                  </a:cubicBezTo>
                  <a:close/>
                  <a:moveTo>
                    <a:pt x="17139" y="9487"/>
                  </a:moveTo>
                  <a:cubicBezTo>
                    <a:pt x="16822" y="9487"/>
                    <a:pt x="16586" y="9706"/>
                    <a:pt x="16612" y="9979"/>
                  </a:cubicBezTo>
                  <a:cubicBezTo>
                    <a:pt x="16638" y="10253"/>
                    <a:pt x="16920" y="10476"/>
                    <a:pt x="17240" y="10476"/>
                  </a:cubicBezTo>
                  <a:cubicBezTo>
                    <a:pt x="17561" y="10476"/>
                    <a:pt x="17797" y="10253"/>
                    <a:pt x="17767" y="9979"/>
                  </a:cubicBezTo>
                  <a:cubicBezTo>
                    <a:pt x="17737" y="9706"/>
                    <a:pt x="17456" y="9487"/>
                    <a:pt x="17139" y="9487"/>
                  </a:cubicBezTo>
                  <a:close/>
                  <a:moveTo>
                    <a:pt x="8686" y="10712"/>
                  </a:moveTo>
                  <a:cubicBezTo>
                    <a:pt x="8364" y="10712"/>
                    <a:pt x="8101" y="10939"/>
                    <a:pt x="8099" y="11220"/>
                  </a:cubicBezTo>
                  <a:cubicBezTo>
                    <a:pt x="8097" y="11503"/>
                    <a:pt x="8359" y="11733"/>
                    <a:pt x="8685" y="11733"/>
                  </a:cubicBezTo>
                  <a:cubicBezTo>
                    <a:pt x="9011" y="11733"/>
                    <a:pt x="9273" y="11503"/>
                    <a:pt x="9271" y="11220"/>
                  </a:cubicBezTo>
                  <a:cubicBezTo>
                    <a:pt x="9270" y="10939"/>
                    <a:pt x="9008" y="10712"/>
                    <a:pt x="8686" y="10712"/>
                  </a:cubicBezTo>
                  <a:close/>
                  <a:moveTo>
                    <a:pt x="10117" y="10712"/>
                  </a:moveTo>
                  <a:cubicBezTo>
                    <a:pt x="9796" y="10712"/>
                    <a:pt x="9537" y="10939"/>
                    <a:pt x="9540" y="11220"/>
                  </a:cubicBezTo>
                  <a:cubicBezTo>
                    <a:pt x="9542" y="11503"/>
                    <a:pt x="9808" y="11733"/>
                    <a:pt x="10133" y="11733"/>
                  </a:cubicBezTo>
                  <a:cubicBezTo>
                    <a:pt x="10460" y="11733"/>
                    <a:pt x="10718" y="11503"/>
                    <a:pt x="10712" y="11220"/>
                  </a:cubicBezTo>
                  <a:cubicBezTo>
                    <a:pt x="10705" y="10939"/>
                    <a:pt x="10439" y="10712"/>
                    <a:pt x="10117" y="10712"/>
                  </a:cubicBezTo>
                  <a:close/>
                  <a:moveTo>
                    <a:pt x="11549" y="10712"/>
                  </a:moveTo>
                  <a:cubicBezTo>
                    <a:pt x="11227" y="10712"/>
                    <a:pt x="10972" y="10939"/>
                    <a:pt x="10980" y="11220"/>
                  </a:cubicBezTo>
                  <a:cubicBezTo>
                    <a:pt x="10987" y="11503"/>
                    <a:pt x="11258" y="11733"/>
                    <a:pt x="11584" y="11733"/>
                  </a:cubicBezTo>
                  <a:cubicBezTo>
                    <a:pt x="11910" y="11733"/>
                    <a:pt x="12163" y="11503"/>
                    <a:pt x="12152" y="11220"/>
                  </a:cubicBezTo>
                  <a:cubicBezTo>
                    <a:pt x="12141" y="10939"/>
                    <a:pt x="11871" y="10712"/>
                    <a:pt x="11549" y="10712"/>
                  </a:cubicBezTo>
                  <a:close/>
                  <a:moveTo>
                    <a:pt x="12981" y="10712"/>
                  </a:moveTo>
                  <a:cubicBezTo>
                    <a:pt x="12659" y="10712"/>
                    <a:pt x="12408" y="10939"/>
                    <a:pt x="12421" y="11220"/>
                  </a:cubicBezTo>
                  <a:cubicBezTo>
                    <a:pt x="12433" y="11503"/>
                    <a:pt x="12707" y="11733"/>
                    <a:pt x="13033" y="11733"/>
                  </a:cubicBezTo>
                  <a:cubicBezTo>
                    <a:pt x="13359" y="11733"/>
                    <a:pt x="13609" y="11503"/>
                    <a:pt x="13593" y="11220"/>
                  </a:cubicBezTo>
                  <a:cubicBezTo>
                    <a:pt x="13577" y="10939"/>
                    <a:pt x="13303" y="10712"/>
                    <a:pt x="12981" y="10712"/>
                  </a:cubicBezTo>
                  <a:close/>
                  <a:moveTo>
                    <a:pt x="14395" y="10712"/>
                  </a:moveTo>
                  <a:cubicBezTo>
                    <a:pt x="14073" y="10712"/>
                    <a:pt x="13825" y="10939"/>
                    <a:pt x="13842" y="11220"/>
                  </a:cubicBezTo>
                  <a:cubicBezTo>
                    <a:pt x="13860" y="11503"/>
                    <a:pt x="14139" y="11733"/>
                    <a:pt x="14464" y="11733"/>
                  </a:cubicBezTo>
                  <a:cubicBezTo>
                    <a:pt x="14789" y="11733"/>
                    <a:pt x="15037" y="11503"/>
                    <a:pt x="15016" y="11220"/>
                  </a:cubicBezTo>
                  <a:cubicBezTo>
                    <a:pt x="14994" y="10939"/>
                    <a:pt x="14716" y="10712"/>
                    <a:pt x="14395" y="10712"/>
                  </a:cubicBezTo>
                  <a:close/>
                  <a:moveTo>
                    <a:pt x="15826" y="10712"/>
                  </a:moveTo>
                  <a:cubicBezTo>
                    <a:pt x="15504" y="10712"/>
                    <a:pt x="15261" y="10939"/>
                    <a:pt x="15283" y="11220"/>
                  </a:cubicBezTo>
                  <a:cubicBezTo>
                    <a:pt x="15306" y="11503"/>
                    <a:pt x="15587" y="11733"/>
                    <a:pt x="15913" y="11733"/>
                  </a:cubicBezTo>
                  <a:cubicBezTo>
                    <a:pt x="16239" y="11733"/>
                    <a:pt x="16482" y="11503"/>
                    <a:pt x="16456" y="11220"/>
                  </a:cubicBezTo>
                  <a:cubicBezTo>
                    <a:pt x="16430" y="10939"/>
                    <a:pt x="16148" y="10712"/>
                    <a:pt x="15826" y="10712"/>
                  </a:cubicBezTo>
                  <a:close/>
                  <a:moveTo>
                    <a:pt x="17258" y="10712"/>
                  </a:moveTo>
                  <a:cubicBezTo>
                    <a:pt x="16937" y="10712"/>
                    <a:pt x="16698" y="10939"/>
                    <a:pt x="16725" y="11220"/>
                  </a:cubicBezTo>
                  <a:cubicBezTo>
                    <a:pt x="16752" y="11503"/>
                    <a:pt x="17038" y="11733"/>
                    <a:pt x="17363" y="11733"/>
                  </a:cubicBezTo>
                  <a:cubicBezTo>
                    <a:pt x="17689" y="11733"/>
                    <a:pt x="17927" y="11503"/>
                    <a:pt x="17896" y="11220"/>
                  </a:cubicBezTo>
                  <a:cubicBezTo>
                    <a:pt x="17865" y="10939"/>
                    <a:pt x="17579" y="10712"/>
                    <a:pt x="17258" y="10712"/>
                  </a:cubicBezTo>
                  <a:close/>
                  <a:moveTo>
                    <a:pt x="10145" y="11959"/>
                  </a:moveTo>
                  <a:cubicBezTo>
                    <a:pt x="9819" y="11959"/>
                    <a:pt x="9556" y="12193"/>
                    <a:pt x="9558" y="12482"/>
                  </a:cubicBezTo>
                  <a:cubicBezTo>
                    <a:pt x="9561" y="12773"/>
                    <a:pt x="9831" y="13011"/>
                    <a:pt x="10162" y="13011"/>
                  </a:cubicBezTo>
                  <a:cubicBezTo>
                    <a:pt x="10493" y="13011"/>
                    <a:pt x="10755" y="12773"/>
                    <a:pt x="10748" y="12482"/>
                  </a:cubicBezTo>
                  <a:cubicBezTo>
                    <a:pt x="10742" y="12193"/>
                    <a:pt x="10472" y="11959"/>
                    <a:pt x="10145" y="11959"/>
                  </a:cubicBezTo>
                  <a:close/>
                  <a:moveTo>
                    <a:pt x="11595" y="11959"/>
                  </a:moveTo>
                  <a:cubicBezTo>
                    <a:pt x="11268" y="11959"/>
                    <a:pt x="11010" y="12193"/>
                    <a:pt x="11017" y="12482"/>
                  </a:cubicBezTo>
                  <a:cubicBezTo>
                    <a:pt x="11025" y="12773"/>
                    <a:pt x="11300" y="13011"/>
                    <a:pt x="11630" y="13011"/>
                  </a:cubicBezTo>
                  <a:cubicBezTo>
                    <a:pt x="11961" y="13011"/>
                    <a:pt x="12219" y="12773"/>
                    <a:pt x="12207" y="12482"/>
                  </a:cubicBezTo>
                  <a:cubicBezTo>
                    <a:pt x="12196" y="12193"/>
                    <a:pt x="11922" y="11959"/>
                    <a:pt x="11595" y="11959"/>
                  </a:cubicBezTo>
                  <a:close/>
                  <a:moveTo>
                    <a:pt x="13045" y="11959"/>
                  </a:moveTo>
                  <a:cubicBezTo>
                    <a:pt x="12719" y="11959"/>
                    <a:pt x="12464" y="12193"/>
                    <a:pt x="12477" y="12482"/>
                  </a:cubicBezTo>
                  <a:cubicBezTo>
                    <a:pt x="12490" y="12773"/>
                    <a:pt x="12769" y="13011"/>
                    <a:pt x="13099" y="13011"/>
                  </a:cubicBezTo>
                  <a:cubicBezTo>
                    <a:pt x="13430" y="13011"/>
                    <a:pt x="13684" y="12773"/>
                    <a:pt x="13667" y="12482"/>
                  </a:cubicBezTo>
                  <a:cubicBezTo>
                    <a:pt x="13650" y="12193"/>
                    <a:pt x="13372" y="11959"/>
                    <a:pt x="13045" y="11959"/>
                  </a:cubicBezTo>
                  <a:close/>
                  <a:moveTo>
                    <a:pt x="14496" y="11959"/>
                  </a:moveTo>
                  <a:cubicBezTo>
                    <a:pt x="14170" y="11959"/>
                    <a:pt x="13919" y="12193"/>
                    <a:pt x="13937" y="12482"/>
                  </a:cubicBezTo>
                  <a:cubicBezTo>
                    <a:pt x="13954" y="12773"/>
                    <a:pt x="14237" y="13011"/>
                    <a:pt x="14568" y="13011"/>
                  </a:cubicBezTo>
                  <a:cubicBezTo>
                    <a:pt x="14898" y="13011"/>
                    <a:pt x="15149" y="12773"/>
                    <a:pt x="15127" y="12482"/>
                  </a:cubicBezTo>
                  <a:cubicBezTo>
                    <a:pt x="15105" y="12193"/>
                    <a:pt x="14822" y="11959"/>
                    <a:pt x="14496" y="11959"/>
                  </a:cubicBezTo>
                  <a:close/>
                  <a:moveTo>
                    <a:pt x="15928" y="11959"/>
                  </a:moveTo>
                  <a:cubicBezTo>
                    <a:pt x="15601" y="11959"/>
                    <a:pt x="15354" y="12193"/>
                    <a:pt x="15377" y="12482"/>
                  </a:cubicBezTo>
                  <a:cubicBezTo>
                    <a:pt x="15400" y="12773"/>
                    <a:pt x="15687" y="13011"/>
                    <a:pt x="16017" y="13011"/>
                  </a:cubicBezTo>
                  <a:cubicBezTo>
                    <a:pt x="16348" y="13011"/>
                    <a:pt x="16595" y="12773"/>
                    <a:pt x="16568" y="12482"/>
                  </a:cubicBezTo>
                  <a:cubicBezTo>
                    <a:pt x="16541" y="12193"/>
                    <a:pt x="16254" y="11959"/>
                    <a:pt x="15928" y="11959"/>
                  </a:cubicBezTo>
                  <a:close/>
                  <a:moveTo>
                    <a:pt x="17378" y="11959"/>
                  </a:moveTo>
                  <a:cubicBezTo>
                    <a:pt x="17052" y="11959"/>
                    <a:pt x="16809" y="12193"/>
                    <a:pt x="16837" y="12482"/>
                  </a:cubicBezTo>
                  <a:cubicBezTo>
                    <a:pt x="16865" y="12773"/>
                    <a:pt x="17156" y="13011"/>
                    <a:pt x="17486" y="13011"/>
                  </a:cubicBezTo>
                  <a:cubicBezTo>
                    <a:pt x="17817" y="13011"/>
                    <a:pt x="18058" y="12773"/>
                    <a:pt x="18027" y="12482"/>
                  </a:cubicBezTo>
                  <a:cubicBezTo>
                    <a:pt x="17995" y="12193"/>
                    <a:pt x="17704" y="11959"/>
                    <a:pt x="17378" y="11959"/>
                  </a:cubicBezTo>
                  <a:close/>
                  <a:moveTo>
                    <a:pt x="10153" y="13248"/>
                  </a:moveTo>
                  <a:cubicBezTo>
                    <a:pt x="9822" y="13248"/>
                    <a:pt x="9555" y="13488"/>
                    <a:pt x="9558" y="13787"/>
                  </a:cubicBezTo>
                  <a:cubicBezTo>
                    <a:pt x="9561" y="14087"/>
                    <a:pt x="9836" y="14332"/>
                    <a:pt x="10171" y="14332"/>
                  </a:cubicBezTo>
                  <a:cubicBezTo>
                    <a:pt x="10507" y="14332"/>
                    <a:pt x="10774" y="14087"/>
                    <a:pt x="10767" y="13787"/>
                  </a:cubicBezTo>
                  <a:cubicBezTo>
                    <a:pt x="10760" y="13488"/>
                    <a:pt x="10485" y="13248"/>
                    <a:pt x="10153" y="13248"/>
                  </a:cubicBezTo>
                  <a:close/>
                  <a:moveTo>
                    <a:pt x="11622" y="13248"/>
                  </a:moveTo>
                  <a:cubicBezTo>
                    <a:pt x="11290" y="13248"/>
                    <a:pt x="11028" y="13488"/>
                    <a:pt x="11036" y="13787"/>
                  </a:cubicBezTo>
                  <a:cubicBezTo>
                    <a:pt x="11044" y="14087"/>
                    <a:pt x="11323" y="14332"/>
                    <a:pt x="11659" y="14332"/>
                  </a:cubicBezTo>
                  <a:cubicBezTo>
                    <a:pt x="11995" y="14332"/>
                    <a:pt x="12256" y="14087"/>
                    <a:pt x="12244" y="13787"/>
                  </a:cubicBezTo>
                  <a:cubicBezTo>
                    <a:pt x="12232" y="13488"/>
                    <a:pt x="11954" y="13248"/>
                    <a:pt x="11622" y="13248"/>
                  </a:cubicBezTo>
                  <a:close/>
                  <a:moveTo>
                    <a:pt x="13110" y="13248"/>
                  </a:moveTo>
                  <a:cubicBezTo>
                    <a:pt x="12779" y="13248"/>
                    <a:pt x="12520" y="13488"/>
                    <a:pt x="12533" y="13787"/>
                  </a:cubicBezTo>
                  <a:cubicBezTo>
                    <a:pt x="12546" y="14087"/>
                    <a:pt x="12829" y="14332"/>
                    <a:pt x="13165" y="14332"/>
                  </a:cubicBezTo>
                  <a:cubicBezTo>
                    <a:pt x="13501" y="14332"/>
                    <a:pt x="13759" y="14087"/>
                    <a:pt x="13742" y="13787"/>
                  </a:cubicBezTo>
                  <a:cubicBezTo>
                    <a:pt x="13725" y="13488"/>
                    <a:pt x="13442" y="13248"/>
                    <a:pt x="13110" y="13248"/>
                  </a:cubicBezTo>
                  <a:close/>
                  <a:moveTo>
                    <a:pt x="14580" y="13248"/>
                  </a:moveTo>
                  <a:cubicBezTo>
                    <a:pt x="14248" y="13248"/>
                    <a:pt x="13993" y="13488"/>
                    <a:pt x="14011" y="13787"/>
                  </a:cubicBezTo>
                  <a:cubicBezTo>
                    <a:pt x="14030" y="14087"/>
                    <a:pt x="14318" y="14332"/>
                    <a:pt x="14653" y="14332"/>
                  </a:cubicBezTo>
                  <a:cubicBezTo>
                    <a:pt x="14988" y="14332"/>
                    <a:pt x="15243" y="14087"/>
                    <a:pt x="15220" y="13787"/>
                  </a:cubicBezTo>
                  <a:cubicBezTo>
                    <a:pt x="15198" y="13488"/>
                    <a:pt x="14910" y="13248"/>
                    <a:pt x="14580" y="13248"/>
                  </a:cubicBezTo>
                  <a:close/>
                  <a:moveTo>
                    <a:pt x="16048" y="13248"/>
                  </a:moveTo>
                  <a:cubicBezTo>
                    <a:pt x="15716" y="13248"/>
                    <a:pt x="15466" y="13488"/>
                    <a:pt x="15490" y="13787"/>
                  </a:cubicBezTo>
                  <a:cubicBezTo>
                    <a:pt x="15513" y="14087"/>
                    <a:pt x="15804" y="14332"/>
                    <a:pt x="16140" y="14332"/>
                  </a:cubicBezTo>
                  <a:cubicBezTo>
                    <a:pt x="16476" y="14332"/>
                    <a:pt x="16726" y="14087"/>
                    <a:pt x="16698" y="13787"/>
                  </a:cubicBezTo>
                  <a:cubicBezTo>
                    <a:pt x="16671" y="13488"/>
                    <a:pt x="16379" y="13248"/>
                    <a:pt x="16048" y="13248"/>
                  </a:cubicBezTo>
                  <a:close/>
                  <a:moveTo>
                    <a:pt x="17516" y="13248"/>
                  </a:moveTo>
                  <a:cubicBezTo>
                    <a:pt x="17185" y="13248"/>
                    <a:pt x="16939" y="13488"/>
                    <a:pt x="16968" y="13787"/>
                  </a:cubicBezTo>
                  <a:cubicBezTo>
                    <a:pt x="16996" y="14087"/>
                    <a:pt x="17292" y="14332"/>
                    <a:pt x="17627" y="14332"/>
                  </a:cubicBezTo>
                  <a:cubicBezTo>
                    <a:pt x="17964" y="14332"/>
                    <a:pt x="18209" y="14087"/>
                    <a:pt x="18176" y="13787"/>
                  </a:cubicBezTo>
                  <a:cubicBezTo>
                    <a:pt x="18143" y="13488"/>
                    <a:pt x="17848" y="13248"/>
                    <a:pt x="17516" y="13248"/>
                  </a:cubicBezTo>
                  <a:close/>
                  <a:moveTo>
                    <a:pt x="8695" y="14579"/>
                  </a:moveTo>
                  <a:cubicBezTo>
                    <a:pt x="8358" y="14579"/>
                    <a:pt x="8083" y="14828"/>
                    <a:pt x="8081" y="15135"/>
                  </a:cubicBezTo>
                  <a:cubicBezTo>
                    <a:pt x="8078" y="15446"/>
                    <a:pt x="8352" y="15698"/>
                    <a:pt x="8694" y="15698"/>
                  </a:cubicBezTo>
                  <a:cubicBezTo>
                    <a:pt x="9035" y="15698"/>
                    <a:pt x="9310" y="15446"/>
                    <a:pt x="9308" y="15135"/>
                  </a:cubicBezTo>
                  <a:cubicBezTo>
                    <a:pt x="9306" y="14828"/>
                    <a:pt x="9032" y="14579"/>
                    <a:pt x="8695" y="14579"/>
                  </a:cubicBezTo>
                  <a:close/>
                  <a:moveTo>
                    <a:pt x="10181" y="14579"/>
                  </a:moveTo>
                  <a:cubicBezTo>
                    <a:pt x="9845" y="14579"/>
                    <a:pt x="9574" y="14828"/>
                    <a:pt x="9577" y="15135"/>
                  </a:cubicBezTo>
                  <a:cubicBezTo>
                    <a:pt x="9580" y="15446"/>
                    <a:pt x="9859" y="15698"/>
                    <a:pt x="10200" y="15698"/>
                  </a:cubicBezTo>
                  <a:cubicBezTo>
                    <a:pt x="10541" y="15698"/>
                    <a:pt x="10812" y="15446"/>
                    <a:pt x="10805" y="15135"/>
                  </a:cubicBezTo>
                  <a:cubicBezTo>
                    <a:pt x="10797" y="14828"/>
                    <a:pt x="10519" y="14579"/>
                    <a:pt x="10181" y="14579"/>
                  </a:cubicBezTo>
                  <a:close/>
                  <a:moveTo>
                    <a:pt x="11669" y="14579"/>
                  </a:moveTo>
                  <a:cubicBezTo>
                    <a:pt x="11332" y="14579"/>
                    <a:pt x="11065" y="14828"/>
                    <a:pt x="11073" y="15135"/>
                  </a:cubicBezTo>
                  <a:cubicBezTo>
                    <a:pt x="11082" y="15446"/>
                    <a:pt x="11365" y="15698"/>
                    <a:pt x="11706" y="15698"/>
                  </a:cubicBezTo>
                  <a:cubicBezTo>
                    <a:pt x="12048" y="15698"/>
                    <a:pt x="12313" y="15446"/>
                    <a:pt x="12300" y="15135"/>
                  </a:cubicBezTo>
                  <a:cubicBezTo>
                    <a:pt x="12288" y="14828"/>
                    <a:pt x="12006" y="14579"/>
                    <a:pt x="11669" y="14579"/>
                  </a:cubicBezTo>
                  <a:close/>
                  <a:moveTo>
                    <a:pt x="13174" y="14579"/>
                  </a:moveTo>
                  <a:cubicBezTo>
                    <a:pt x="12838" y="14579"/>
                    <a:pt x="12575" y="14828"/>
                    <a:pt x="12589" y="15135"/>
                  </a:cubicBezTo>
                  <a:cubicBezTo>
                    <a:pt x="12603" y="15446"/>
                    <a:pt x="12891" y="15698"/>
                    <a:pt x="13232" y="15698"/>
                  </a:cubicBezTo>
                  <a:cubicBezTo>
                    <a:pt x="13573" y="15698"/>
                    <a:pt x="13835" y="15446"/>
                    <a:pt x="13817" y="15135"/>
                  </a:cubicBezTo>
                  <a:cubicBezTo>
                    <a:pt x="13799" y="14828"/>
                    <a:pt x="13511" y="14579"/>
                    <a:pt x="13174" y="14579"/>
                  </a:cubicBezTo>
                  <a:close/>
                  <a:moveTo>
                    <a:pt x="14663" y="14579"/>
                  </a:moveTo>
                  <a:cubicBezTo>
                    <a:pt x="14326" y="14579"/>
                    <a:pt x="14067" y="14828"/>
                    <a:pt x="14086" y="15135"/>
                  </a:cubicBezTo>
                  <a:cubicBezTo>
                    <a:pt x="14105" y="15446"/>
                    <a:pt x="14398" y="15698"/>
                    <a:pt x="14738" y="15698"/>
                  </a:cubicBezTo>
                  <a:cubicBezTo>
                    <a:pt x="15079" y="15698"/>
                    <a:pt x="15338" y="15446"/>
                    <a:pt x="15314" y="15135"/>
                  </a:cubicBezTo>
                  <a:cubicBezTo>
                    <a:pt x="15291" y="14828"/>
                    <a:pt x="14999" y="14579"/>
                    <a:pt x="14663" y="14579"/>
                  </a:cubicBezTo>
                  <a:close/>
                  <a:moveTo>
                    <a:pt x="16168" y="14579"/>
                  </a:moveTo>
                  <a:cubicBezTo>
                    <a:pt x="15831" y="14579"/>
                    <a:pt x="15578" y="14828"/>
                    <a:pt x="15602" y="15135"/>
                  </a:cubicBezTo>
                  <a:cubicBezTo>
                    <a:pt x="15626" y="15446"/>
                    <a:pt x="15922" y="15698"/>
                    <a:pt x="16264" y="15698"/>
                  </a:cubicBezTo>
                  <a:cubicBezTo>
                    <a:pt x="16604" y="15698"/>
                    <a:pt x="16858" y="15446"/>
                    <a:pt x="16829" y="15135"/>
                  </a:cubicBezTo>
                  <a:cubicBezTo>
                    <a:pt x="16801" y="14828"/>
                    <a:pt x="16505" y="14579"/>
                    <a:pt x="16168" y="14579"/>
                  </a:cubicBezTo>
                  <a:close/>
                  <a:moveTo>
                    <a:pt x="17655" y="14579"/>
                  </a:moveTo>
                  <a:cubicBezTo>
                    <a:pt x="17319" y="14579"/>
                    <a:pt x="17069" y="14828"/>
                    <a:pt x="17099" y="15135"/>
                  </a:cubicBezTo>
                  <a:cubicBezTo>
                    <a:pt x="17128" y="15446"/>
                    <a:pt x="17429" y="15698"/>
                    <a:pt x="17770" y="15698"/>
                  </a:cubicBezTo>
                  <a:cubicBezTo>
                    <a:pt x="18111" y="15698"/>
                    <a:pt x="18360" y="15446"/>
                    <a:pt x="18326" y="15135"/>
                  </a:cubicBezTo>
                  <a:cubicBezTo>
                    <a:pt x="18292" y="14828"/>
                    <a:pt x="17992" y="14579"/>
                    <a:pt x="17655" y="14579"/>
                  </a:cubicBezTo>
                  <a:close/>
                  <a:moveTo>
                    <a:pt x="20650" y="14579"/>
                  </a:moveTo>
                  <a:cubicBezTo>
                    <a:pt x="20313" y="14579"/>
                    <a:pt x="20072" y="14828"/>
                    <a:pt x="20112" y="15135"/>
                  </a:cubicBezTo>
                  <a:cubicBezTo>
                    <a:pt x="20153" y="15446"/>
                    <a:pt x="20462" y="15698"/>
                    <a:pt x="20804" y="15698"/>
                  </a:cubicBezTo>
                  <a:cubicBezTo>
                    <a:pt x="21144" y="15698"/>
                    <a:pt x="21385" y="15446"/>
                    <a:pt x="21340" y="15135"/>
                  </a:cubicBezTo>
                  <a:cubicBezTo>
                    <a:pt x="21296" y="14828"/>
                    <a:pt x="20986" y="14579"/>
                    <a:pt x="20650" y="14579"/>
                  </a:cubicBezTo>
                  <a:close/>
                  <a:moveTo>
                    <a:pt x="10209" y="15952"/>
                  </a:moveTo>
                  <a:cubicBezTo>
                    <a:pt x="9868" y="15952"/>
                    <a:pt x="9593" y="16208"/>
                    <a:pt x="9596" y="16526"/>
                  </a:cubicBezTo>
                  <a:cubicBezTo>
                    <a:pt x="9599" y="16846"/>
                    <a:pt x="9882" y="17107"/>
                    <a:pt x="10228" y="17107"/>
                  </a:cubicBezTo>
                  <a:cubicBezTo>
                    <a:pt x="10575" y="17107"/>
                    <a:pt x="10850" y="16846"/>
                    <a:pt x="10843" y="16526"/>
                  </a:cubicBezTo>
                  <a:cubicBezTo>
                    <a:pt x="10835" y="16208"/>
                    <a:pt x="10552" y="15952"/>
                    <a:pt x="10209" y="15952"/>
                  </a:cubicBezTo>
                  <a:close/>
                  <a:moveTo>
                    <a:pt x="11715" y="15952"/>
                  </a:moveTo>
                  <a:cubicBezTo>
                    <a:pt x="11373" y="15952"/>
                    <a:pt x="11102" y="16208"/>
                    <a:pt x="11111" y="16526"/>
                  </a:cubicBezTo>
                  <a:cubicBezTo>
                    <a:pt x="11119" y="16846"/>
                    <a:pt x="11407" y="17107"/>
                    <a:pt x="11754" y="17107"/>
                  </a:cubicBezTo>
                  <a:cubicBezTo>
                    <a:pt x="12101" y="17107"/>
                    <a:pt x="12371" y="16846"/>
                    <a:pt x="12358" y="16526"/>
                  </a:cubicBezTo>
                  <a:cubicBezTo>
                    <a:pt x="12345" y="16208"/>
                    <a:pt x="12057" y="15952"/>
                    <a:pt x="11715" y="15952"/>
                  </a:cubicBezTo>
                  <a:close/>
                  <a:moveTo>
                    <a:pt x="13240" y="15952"/>
                  </a:moveTo>
                  <a:cubicBezTo>
                    <a:pt x="12898" y="15952"/>
                    <a:pt x="12631" y="16208"/>
                    <a:pt x="12645" y="16526"/>
                  </a:cubicBezTo>
                  <a:cubicBezTo>
                    <a:pt x="12659" y="16846"/>
                    <a:pt x="12952" y="17107"/>
                    <a:pt x="13298" y="17107"/>
                  </a:cubicBezTo>
                  <a:cubicBezTo>
                    <a:pt x="13645" y="17107"/>
                    <a:pt x="13911" y="16846"/>
                    <a:pt x="13893" y="16526"/>
                  </a:cubicBezTo>
                  <a:cubicBezTo>
                    <a:pt x="13874" y="16208"/>
                    <a:pt x="13582" y="15952"/>
                    <a:pt x="13240" y="15952"/>
                  </a:cubicBezTo>
                  <a:close/>
                  <a:moveTo>
                    <a:pt x="14765" y="15952"/>
                  </a:moveTo>
                  <a:cubicBezTo>
                    <a:pt x="14423" y="15952"/>
                    <a:pt x="14160" y="16208"/>
                    <a:pt x="14180" y="16526"/>
                  </a:cubicBezTo>
                  <a:cubicBezTo>
                    <a:pt x="14199" y="16846"/>
                    <a:pt x="14497" y="17107"/>
                    <a:pt x="14843" y="17107"/>
                  </a:cubicBezTo>
                  <a:cubicBezTo>
                    <a:pt x="15189" y="17107"/>
                    <a:pt x="15451" y="16846"/>
                    <a:pt x="15427" y="16526"/>
                  </a:cubicBezTo>
                  <a:cubicBezTo>
                    <a:pt x="15403" y="16208"/>
                    <a:pt x="15106" y="15952"/>
                    <a:pt x="14765" y="15952"/>
                  </a:cubicBezTo>
                  <a:close/>
                  <a:moveTo>
                    <a:pt x="16270" y="15952"/>
                  </a:moveTo>
                  <a:cubicBezTo>
                    <a:pt x="15928" y="15952"/>
                    <a:pt x="15670" y="16208"/>
                    <a:pt x="15695" y="16526"/>
                  </a:cubicBezTo>
                  <a:cubicBezTo>
                    <a:pt x="15720" y="16846"/>
                    <a:pt x="16022" y="17107"/>
                    <a:pt x="16369" y="17107"/>
                  </a:cubicBezTo>
                  <a:cubicBezTo>
                    <a:pt x="16715" y="17107"/>
                    <a:pt x="16972" y="16846"/>
                    <a:pt x="16943" y="16526"/>
                  </a:cubicBezTo>
                  <a:cubicBezTo>
                    <a:pt x="16913" y="16208"/>
                    <a:pt x="16612" y="15952"/>
                    <a:pt x="16270" y="15952"/>
                  </a:cubicBezTo>
                  <a:close/>
                  <a:moveTo>
                    <a:pt x="19320" y="15952"/>
                  </a:moveTo>
                  <a:cubicBezTo>
                    <a:pt x="18978" y="15952"/>
                    <a:pt x="18729" y="16208"/>
                    <a:pt x="18765" y="16526"/>
                  </a:cubicBezTo>
                  <a:cubicBezTo>
                    <a:pt x="18801" y="16846"/>
                    <a:pt x="19112" y="17107"/>
                    <a:pt x="19458" y="17107"/>
                  </a:cubicBezTo>
                  <a:cubicBezTo>
                    <a:pt x="19804" y="17107"/>
                    <a:pt x="20053" y="16846"/>
                    <a:pt x="20012" y="16526"/>
                  </a:cubicBezTo>
                  <a:cubicBezTo>
                    <a:pt x="19972" y="16208"/>
                    <a:pt x="19662" y="15952"/>
                    <a:pt x="19320" y="15952"/>
                  </a:cubicBezTo>
                  <a:close/>
                  <a:moveTo>
                    <a:pt x="20826" y="15952"/>
                  </a:moveTo>
                  <a:cubicBezTo>
                    <a:pt x="20483" y="15952"/>
                    <a:pt x="20239" y="16208"/>
                    <a:pt x="20281" y="16526"/>
                  </a:cubicBezTo>
                  <a:cubicBezTo>
                    <a:pt x="20323" y="16846"/>
                    <a:pt x="20638" y="17107"/>
                    <a:pt x="20985" y="17107"/>
                  </a:cubicBezTo>
                  <a:cubicBezTo>
                    <a:pt x="21331" y="17107"/>
                    <a:pt x="21574" y="16846"/>
                    <a:pt x="21528" y="16526"/>
                  </a:cubicBezTo>
                  <a:cubicBezTo>
                    <a:pt x="21482" y="16208"/>
                    <a:pt x="21167" y="15952"/>
                    <a:pt x="20826" y="15952"/>
                  </a:cubicBezTo>
                  <a:close/>
                  <a:moveTo>
                    <a:pt x="10219" y="17347"/>
                  </a:moveTo>
                  <a:cubicBezTo>
                    <a:pt x="9872" y="17347"/>
                    <a:pt x="9593" y="17611"/>
                    <a:pt x="9596" y="17939"/>
                  </a:cubicBezTo>
                  <a:cubicBezTo>
                    <a:pt x="9599" y="18270"/>
                    <a:pt x="9887" y="18539"/>
                    <a:pt x="10239" y="18539"/>
                  </a:cubicBezTo>
                  <a:cubicBezTo>
                    <a:pt x="10592" y="18539"/>
                    <a:pt x="10871" y="18270"/>
                    <a:pt x="10863" y="17939"/>
                  </a:cubicBezTo>
                  <a:cubicBezTo>
                    <a:pt x="10856" y="17611"/>
                    <a:pt x="10567" y="17347"/>
                    <a:pt x="10219" y="17347"/>
                  </a:cubicBezTo>
                  <a:close/>
                  <a:moveTo>
                    <a:pt x="11763" y="17347"/>
                  </a:moveTo>
                  <a:cubicBezTo>
                    <a:pt x="11415" y="17347"/>
                    <a:pt x="11140" y="17611"/>
                    <a:pt x="11148" y="17939"/>
                  </a:cubicBezTo>
                  <a:cubicBezTo>
                    <a:pt x="11157" y="18270"/>
                    <a:pt x="11450" y="18539"/>
                    <a:pt x="11802" y="18539"/>
                  </a:cubicBezTo>
                  <a:cubicBezTo>
                    <a:pt x="12155" y="18539"/>
                    <a:pt x="12429" y="18270"/>
                    <a:pt x="12416" y="17939"/>
                  </a:cubicBezTo>
                  <a:cubicBezTo>
                    <a:pt x="12402" y="17611"/>
                    <a:pt x="12110" y="17347"/>
                    <a:pt x="11763" y="17347"/>
                  </a:cubicBezTo>
                  <a:close/>
                  <a:moveTo>
                    <a:pt x="13305" y="17347"/>
                  </a:moveTo>
                  <a:cubicBezTo>
                    <a:pt x="12958" y="17347"/>
                    <a:pt x="12687" y="17611"/>
                    <a:pt x="12701" y="17939"/>
                  </a:cubicBezTo>
                  <a:cubicBezTo>
                    <a:pt x="12716" y="18270"/>
                    <a:pt x="13014" y="18539"/>
                    <a:pt x="13365" y="18539"/>
                  </a:cubicBezTo>
                  <a:cubicBezTo>
                    <a:pt x="13718" y="18539"/>
                    <a:pt x="13988" y="18270"/>
                    <a:pt x="13969" y="17939"/>
                  </a:cubicBezTo>
                  <a:cubicBezTo>
                    <a:pt x="13950" y="17611"/>
                    <a:pt x="13653" y="17347"/>
                    <a:pt x="13305" y="17347"/>
                  </a:cubicBezTo>
                  <a:close/>
                  <a:moveTo>
                    <a:pt x="14848" y="17347"/>
                  </a:moveTo>
                  <a:cubicBezTo>
                    <a:pt x="14501" y="17347"/>
                    <a:pt x="14235" y="17611"/>
                    <a:pt x="14254" y="17939"/>
                  </a:cubicBezTo>
                  <a:cubicBezTo>
                    <a:pt x="14275" y="18270"/>
                    <a:pt x="14578" y="18539"/>
                    <a:pt x="14930" y="18539"/>
                  </a:cubicBezTo>
                  <a:cubicBezTo>
                    <a:pt x="15281" y="18539"/>
                    <a:pt x="15547" y="18270"/>
                    <a:pt x="15522" y="17939"/>
                  </a:cubicBezTo>
                  <a:cubicBezTo>
                    <a:pt x="15498" y="17611"/>
                    <a:pt x="15195" y="17347"/>
                    <a:pt x="14848" y="17347"/>
                  </a:cubicBezTo>
                  <a:close/>
                  <a:moveTo>
                    <a:pt x="19477" y="17347"/>
                  </a:moveTo>
                  <a:cubicBezTo>
                    <a:pt x="19130" y="17347"/>
                    <a:pt x="18877" y="17611"/>
                    <a:pt x="18914" y="17939"/>
                  </a:cubicBezTo>
                  <a:cubicBezTo>
                    <a:pt x="18952" y="18270"/>
                    <a:pt x="19268" y="18539"/>
                    <a:pt x="19620" y="18539"/>
                  </a:cubicBezTo>
                  <a:cubicBezTo>
                    <a:pt x="19972" y="18539"/>
                    <a:pt x="20224" y="18270"/>
                    <a:pt x="20182" y="17939"/>
                  </a:cubicBezTo>
                  <a:cubicBezTo>
                    <a:pt x="20141" y="17611"/>
                    <a:pt x="19825" y="17347"/>
                    <a:pt x="19477" y="17347"/>
                  </a:cubicBezTo>
                  <a:close/>
                  <a:moveTo>
                    <a:pt x="10248" y="18826"/>
                  </a:moveTo>
                  <a:cubicBezTo>
                    <a:pt x="9895" y="18826"/>
                    <a:pt x="9611" y="19098"/>
                    <a:pt x="9614" y="19438"/>
                  </a:cubicBezTo>
                  <a:cubicBezTo>
                    <a:pt x="9618" y="19780"/>
                    <a:pt x="9911" y="20058"/>
                    <a:pt x="10268" y="20058"/>
                  </a:cubicBezTo>
                  <a:cubicBezTo>
                    <a:pt x="10627" y="20058"/>
                    <a:pt x="10911" y="19780"/>
                    <a:pt x="10903" y="19438"/>
                  </a:cubicBezTo>
                  <a:cubicBezTo>
                    <a:pt x="10895" y="19098"/>
                    <a:pt x="10602" y="18826"/>
                    <a:pt x="10248" y="18826"/>
                  </a:cubicBezTo>
                  <a:close/>
                  <a:moveTo>
                    <a:pt x="11810" y="18826"/>
                  </a:moveTo>
                  <a:cubicBezTo>
                    <a:pt x="11456" y="18826"/>
                    <a:pt x="11177" y="19098"/>
                    <a:pt x="11186" y="19438"/>
                  </a:cubicBezTo>
                  <a:cubicBezTo>
                    <a:pt x="11195" y="19780"/>
                    <a:pt x="11492" y="20058"/>
                    <a:pt x="11851" y="20058"/>
                  </a:cubicBezTo>
                  <a:cubicBezTo>
                    <a:pt x="12209" y="20058"/>
                    <a:pt x="12487" y="19780"/>
                    <a:pt x="12473" y="19438"/>
                  </a:cubicBezTo>
                  <a:cubicBezTo>
                    <a:pt x="12460" y="19098"/>
                    <a:pt x="12163" y="18826"/>
                    <a:pt x="11810" y="18826"/>
                  </a:cubicBezTo>
                  <a:close/>
                  <a:moveTo>
                    <a:pt x="13389" y="18826"/>
                  </a:moveTo>
                  <a:cubicBezTo>
                    <a:pt x="13036" y="18826"/>
                    <a:pt x="12761" y="19098"/>
                    <a:pt x="12776" y="19438"/>
                  </a:cubicBezTo>
                  <a:cubicBezTo>
                    <a:pt x="12791" y="19780"/>
                    <a:pt x="13094" y="20058"/>
                    <a:pt x="13452" y="20058"/>
                  </a:cubicBezTo>
                  <a:cubicBezTo>
                    <a:pt x="13810" y="20058"/>
                    <a:pt x="14084" y="19780"/>
                    <a:pt x="14065" y="19438"/>
                  </a:cubicBezTo>
                  <a:cubicBezTo>
                    <a:pt x="14045" y="19098"/>
                    <a:pt x="13743" y="18826"/>
                    <a:pt x="13389" y="18826"/>
                  </a:cubicBezTo>
                  <a:close/>
                  <a:moveTo>
                    <a:pt x="14951" y="18826"/>
                  </a:moveTo>
                  <a:cubicBezTo>
                    <a:pt x="14598" y="18826"/>
                    <a:pt x="14327" y="19098"/>
                    <a:pt x="14348" y="19438"/>
                  </a:cubicBezTo>
                  <a:cubicBezTo>
                    <a:pt x="14369" y="19780"/>
                    <a:pt x="14677" y="20058"/>
                    <a:pt x="15035" y="20058"/>
                  </a:cubicBezTo>
                  <a:cubicBezTo>
                    <a:pt x="15392" y="20058"/>
                    <a:pt x="15663" y="19780"/>
                    <a:pt x="15637" y="19438"/>
                  </a:cubicBezTo>
                  <a:cubicBezTo>
                    <a:pt x="15611" y="19098"/>
                    <a:pt x="15303" y="18826"/>
                    <a:pt x="14951" y="18826"/>
                  </a:cubicBezTo>
                  <a:close/>
                  <a:moveTo>
                    <a:pt x="11876" y="20326"/>
                  </a:moveTo>
                  <a:cubicBezTo>
                    <a:pt x="11517" y="20326"/>
                    <a:pt x="11233" y="20608"/>
                    <a:pt x="11242" y="20959"/>
                  </a:cubicBezTo>
                  <a:cubicBezTo>
                    <a:pt x="11251" y="21312"/>
                    <a:pt x="11554" y="21600"/>
                    <a:pt x="11919" y="21600"/>
                  </a:cubicBezTo>
                  <a:cubicBezTo>
                    <a:pt x="12283" y="21600"/>
                    <a:pt x="12566" y="21312"/>
                    <a:pt x="12552" y="20959"/>
                  </a:cubicBezTo>
                  <a:cubicBezTo>
                    <a:pt x="12537" y="20608"/>
                    <a:pt x="12235" y="20326"/>
                    <a:pt x="11876" y="20326"/>
                  </a:cubicBezTo>
                  <a:close/>
                  <a:moveTo>
                    <a:pt x="13455" y="20326"/>
                  </a:moveTo>
                  <a:cubicBezTo>
                    <a:pt x="13096" y="20326"/>
                    <a:pt x="12817" y="20608"/>
                    <a:pt x="12832" y="20959"/>
                  </a:cubicBezTo>
                  <a:cubicBezTo>
                    <a:pt x="12848" y="21312"/>
                    <a:pt x="13156" y="21600"/>
                    <a:pt x="13520" y="21600"/>
                  </a:cubicBezTo>
                  <a:cubicBezTo>
                    <a:pt x="13884" y="21600"/>
                    <a:pt x="14163" y="21312"/>
                    <a:pt x="14142" y="20959"/>
                  </a:cubicBezTo>
                  <a:cubicBezTo>
                    <a:pt x="14122" y="20608"/>
                    <a:pt x="13814" y="20326"/>
                    <a:pt x="13455" y="20326"/>
                  </a:cubicBezTo>
                  <a:close/>
                </a:path>
              </a:pathLst>
            </a:custGeom>
            <a:solidFill>
              <a:srgbClr val="A2B969">
                <a:alpha val="3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Shape 10">
              <a:extLst>
                <a:ext uri="{FF2B5EF4-FFF2-40B4-BE49-F238E27FC236}">
                  <a16:creationId xmlns:a16="http://schemas.microsoft.com/office/drawing/2014/main" xmlns="" id="{51F0C944-F915-469D-989B-52D0786B1427}"/>
                </a:ext>
              </a:extLst>
            </p:cNvPr>
            <p:cNvSpPr/>
            <p:nvPr/>
          </p:nvSpPr>
          <p:spPr>
            <a:xfrm>
              <a:off x="9623811" y="3768229"/>
              <a:ext cx="2005096" cy="1340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extrusionOk="0">
                  <a:moveTo>
                    <a:pt x="5773" y="0"/>
                  </a:moveTo>
                  <a:cubicBezTo>
                    <a:pt x="5372" y="0"/>
                    <a:pt x="5176" y="390"/>
                    <a:pt x="5336" y="874"/>
                  </a:cubicBezTo>
                  <a:cubicBezTo>
                    <a:pt x="5496" y="1361"/>
                    <a:pt x="5956" y="1758"/>
                    <a:pt x="6362" y="1758"/>
                  </a:cubicBezTo>
                  <a:cubicBezTo>
                    <a:pt x="6771" y="1758"/>
                    <a:pt x="6965" y="1361"/>
                    <a:pt x="6800" y="874"/>
                  </a:cubicBezTo>
                  <a:cubicBezTo>
                    <a:pt x="6635" y="390"/>
                    <a:pt x="6176" y="0"/>
                    <a:pt x="5773" y="0"/>
                  </a:cubicBezTo>
                  <a:close/>
                  <a:moveTo>
                    <a:pt x="9340" y="0"/>
                  </a:moveTo>
                  <a:cubicBezTo>
                    <a:pt x="8939" y="0"/>
                    <a:pt x="8752" y="390"/>
                    <a:pt x="8924" y="874"/>
                  </a:cubicBezTo>
                  <a:cubicBezTo>
                    <a:pt x="9097" y="1361"/>
                    <a:pt x="9569" y="1758"/>
                    <a:pt x="9975" y="1758"/>
                  </a:cubicBezTo>
                  <a:cubicBezTo>
                    <a:pt x="10383" y="1758"/>
                    <a:pt x="10568" y="1361"/>
                    <a:pt x="10389" y="874"/>
                  </a:cubicBezTo>
                  <a:cubicBezTo>
                    <a:pt x="10212" y="390"/>
                    <a:pt x="9743" y="0"/>
                    <a:pt x="9340" y="0"/>
                  </a:cubicBezTo>
                  <a:close/>
                  <a:moveTo>
                    <a:pt x="2894" y="2157"/>
                  </a:moveTo>
                  <a:cubicBezTo>
                    <a:pt x="2485" y="2157"/>
                    <a:pt x="2277" y="2561"/>
                    <a:pt x="2429" y="3059"/>
                  </a:cubicBezTo>
                  <a:cubicBezTo>
                    <a:pt x="2582" y="3563"/>
                    <a:pt x="3041" y="3971"/>
                    <a:pt x="3455" y="3971"/>
                  </a:cubicBezTo>
                  <a:cubicBezTo>
                    <a:pt x="3868" y="3971"/>
                    <a:pt x="4074" y="3563"/>
                    <a:pt x="3916" y="3059"/>
                  </a:cubicBezTo>
                  <a:cubicBezTo>
                    <a:pt x="3759" y="2561"/>
                    <a:pt x="3301" y="2157"/>
                    <a:pt x="2894" y="2157"/>
                  </a:cubicBezTo>
                  <a:close/>
                  <a:moveTo>
                    <a:pt x="4698" y="2157"/>
                  </a:moveTo>
                  <a:cubicBezTo>
                    <a:pt x="4291" y="2157"/>
                    <a:pt x="4088" y="2561"/>
                    <a:pt x="4246" y="3059"/>
                  </a:cubicBezTo>
                  <a:cubicBezTo>
                    <a:pt x="4406" y="3563"/>
                    <a:pt x="4870" y="3971"/>
                    <a:pt x="5283" y="3971"/>
                  </a:cubicBezTo>
                  <a:cubicBezTo>
                    <a:pt x="5697" y="3971"/>
                    <a:pt x="5899" y="3563"/>
                    <a:pt x="5734" y="3059"/>
                  </a:cubicBezTo>
                  <a:cubicBezTo>
                    <a:pt x="5570" y="2561"/>
                    <a:pt x="5107" y="2157"/>
                    <a:pt x="4698" y="2157"/>
                  </a:cubicBezTo>
                  <a:close/>
                  <a:moveTo>
                    <a:pt x="6503" y="2157"/>
                  </a:moveTo>
                  <a:cubicBezTo>
                    <a:pt x="6095" y="2157"/>
                    <a:pt x="5898" y="2561"/>
                    <a:pt x="6063" y="3059"/>
                  </a:cubicBezTo>
                  <a:cubicBezTo>
                    <a:pt x="6229" y="3563"/>
                    <a:pt x="6698" y="3971"/>
                    <a:pt x="7112" y="3971"/>
                  </a:cubicBezTo>
                  <a:cubicBezTo>
                    <a:pt x="7526" y="3971"/>
                    <a:pt x="7722" y="3563"/>
                    <a:pt x="7551" y="3059"/>
                  </a:cubicBezTo>
                  <a:cubicBezTo>
                    <a:pt x="7381" y="2561"/>
                    <a:pt x="6913" y="2157"/>
                    <a:pt x="6503" y="2157"/>
                  </a:cubicBezTo>
                  <a:close/>
                  <a:moveTo>
                    <a:pt x="8309" y="2157"/>
                  </a:moveTo>
                  <a:cubicBezTo>
                    <a:pt x="7900" y="2157"/>
                    <a:pt x="7709" y="2561"/>
                    <a:pt x="7880" y="3059"/>
                  </a:cubicBezTo>
                  <a:cubicBezTo>
                    <a:pt x="8053" y="3563"/>
                    <a:pt x="8526" y="3971"/>
                    <a:pt x="8941" y="3971"/>
                  </a:cubicBezTo>
                  <a:cubicBezTo>
                    <a:pt x="9354" y="3971"/>
                    <a:pt x="9545" y="3563"/>
                    <a:pt x="9367" y="3059"/>
                  </a:cubicBezTo>
                  <a:cubicBezTo>
                    <a:pt x="9191" y="2561"/>
                    <a:pt x="8718" y="2157"/>
                    <a:pt x="8309" y="2157"/>
                  </a:cubicBezTo>
                  <a:close/>
                  <a:moveTo>
                    <a:pt x="10115" y="2157"/>
                  </a:moveTo>
                  <a:cubicBezTo>
                    <a:pt x="9707" y="2157"/>
                    <a:pt x="9520" y="2561"/>
                    <a:pt x="9698" y="3059"/>
                  </a:cubicBezTo>
                  <a:cubicBezTo>
                    <a:pt x="9877" y="3563"/>
                    <a:pt x="10357" y="3971"/>
                    <a:pt x="10770" y="3971"/>
                  </a:cubicBezTo>
                  <a:cubicBezTo>
                    <a:pt x="11184" y="3971"/>
                    <a:pt x="11369" y="3563"/>
                    <a:pt x="11185" y="3059"/>
                  </a:cubicBezTo>
                  <a:cubicBezTo>
                    <a:pt x="11003" y="2561"/>
                    <a:pt x="10524" y="2157"/>
                    <a:pt x="10115" y="2157"/>
                  </a:cubicBezTo>
                  <a:close/>
                  <a:moveTo>
                    <a:pt x="11944" y="2157"/>
                  </a:moveTo>
                  <a:cubicBezTo>
                    <a:pt x="11535" y="2157"/>
                    <a:pt x="11354" y="2561"/>
                    <a:pt x="11538" y="3059"/>
                  </a:cubicBezTo>
                  <a:cubicBezTo>
                    <a:pt x="11723" y="3563"/>
                    <a:pt x="12208" y="3971"/>
                    <a:pt x="12622" y="3971"/>
                  </a:cubicBezTo>
                  <a:cubicBezTo>
                    <a:pt x="13036" y="3971"/>
                    <a:pt x="13215" y="3563"/>
                    <a:pt x="13024" y="3059"/>
                  </a:cubicBezTo>
                  <a:cubicBezTo>
                    <a:pt x="12835" y="2561"/>
                    <a:pt x="12352" y="2157"/>
                    <a:pt x="11944" y="2157"/>
                  </a:cubicBezTo>
                  <a:close/>
                  <a:moveTo>
                    <a:pt x="1729" y="4383"/>
                  </a:moveTo>
                  <a:cubicBezTo>
                    <a:pt x="1313" y="4383"/>
                    <a:pt x="1099" y="4797"/>
                    <a:pt x="1249" y="5313"/>
                  </a:cubicBezTo>
                  <a:cubicBezTo>
                    <a:pt x="1400" y="5831"/>
                    <a:pt x="1863" y="6254"/>
                    <a:pt x="2284" y="6254"/>
                  </a:cubicBezTo>
                  <a:cubicBezTo>
                    <a:pt x="2703" y="6254"/>
                    <a:pt x="2917" y="5831"/>
                    <a:pt x="2760" y="5313"/>
                  </a:cubicBezTo>
                  <a:cubicBezTo>
                    <a:pt x="2605" y="4797"/>
                    <a:pt x="2143" y="4383"/>
                    <a:pt x="1729" y="4383"/>
                  </a:cubicBezTo>
                  <a:close/>
                  <a:moveTo>
                    <a:pt x="3578" y="4383"/>
                  </a:moveTo>
                  <a:cubicBezTo>
                    <a:pt x="3163" y="4383"/>
                    <a:pt x="2954" y="4797"/>
                    <a:pt x="3111" y="5313"/>
                  </a:cubicBezTo>
                  <a:cubicBezTo>
                    <a:pt x="3269" y="5831"/>
                    <a:pt x="3738" y="6254"/>
                    <a:pt x="4158" y="6254"/>
                  </a:cubicBezTo>
                  <a:cubicBezTo>
                    <a:pt x="4578" y="6254"/>
                    <a:pt x="4786" y="5831"/>
                    <a:pt x="4623" y="5313"/>
                  </a:cubicBezTo>
                  <a:cubicBezTo>
                    <a:pt x="4460" y="4797"/>
                    <a:pt x="3993" y="4383"/>
                    <a:pt x="3578" y="4383"/>
                  </a:cubicBezTo>
                  <a:close/>
                  <a:moveTo>
                    <a:pt x="5407" y="4383"/>
                  </a:moveTo>
                  <a:cubicBezTo>
                    <a:pt x="4992" y="4383"/>
                    <a:pt x="4787" y="4797"/>
                    <a:pt x="4951" y="5313"/>
                  </a:cubicBezTo>
                  <a:cubicBezTo>
                    <a:pt x="5115" y="5831"/>
                    <a:pt x="5590" y="6254"/>
                    <a:pt x="6010" y="6254"/>
                  </a:cubicBezTo>
                  <a:cubicBezTo>
                    <a:pt x="6430" y="6254"/>
                    <a:pt x="6632" y="5831"/>
                    <a:pt x="6462" y="5313"/>
                  </a:cubicBezTo>
                  <a:cubicBezTo>
                    <a:pt x="6293" y="4797"/>
                    <a:pt x="5821" y="4383"/>
                    <a:pt x="5407" y="4383"/>
                  </a:cubicBezTo>
                  <a:close/>
                  <a:moveTo>
                    <a:pt x="7256" y="4383"/>
                  </a:moveTo>
                  <a:cubicBezTo>
                    <a:pt x="6842" y="4383"/>
                    <a:pt x="6643" y="4797"/>
                    <a:pt x="6814" y="5313"/>
                  </a:cubicBezTo>
                  <a:cubicBezTo>
                    <a:pt x="6985" y="5831"/>
                    <a:pt x="7463" y="6254"/>
                    <a:pt x="7883" y="6254"/>
                  </a:cubicBezTo>
                  <a:cubicBezTo>
                    <a:pt x="8305" y="6254"/>
                    <a:pt x="8501" y="5831"/>
                    <a:pt x="8325" y="5313"/>
                  </a:cubicBezTo>
                  <a:cubicBezTo>
                    <a:pt x="8149" y="4797"/>
                    <a:pt x="7672" y="4383"/>
                    <a:pt x="7256" y="4383"/>
                  </a:cubicBezTo>
                  <a:close/>
                  <a:moveTo>
                    <a:pt x="9084" y="4383"/>
                  </a:moveTo>
                  <a:cubicBezTo>
                    <a:pt x="8669" y="4383"/>
                    <a:pt x="8477" y="4797"/>
                    <a:pt x="8654" y="5313"/>
                  </a:cubicBezTo>
                  <a:cubicBezTo>
                    <a:pt x="8832" y="5831"/>
                    <a:pt x="9316" y="6254"/>
                    <a:pt x="9736" y="6254"/>
                  </a:cubicBezTo>
                  <a:cubicBezTo>
                    <a:pt x="10157" y="6254"/>
                    <a:pt x="10347" y="5831"/>
                    <a:pt x="10164" y="5313"/>
                  </a:cubicBezTo>
                  <a:cubicBezTo>
                    <a:pt x="9982" y="4797"/>
                    <a:pt x="9500" y="4383"/>
                    <a:pt x="9084" y="4383"/>
                  </a:cubicBezTo>
                  <a:close/>
                  <a:moveTo>
                    <a:pt x="10935" y="4383"/>
                  </a:moveTo>
                  <a:cubicBezTo>
                    <a:pt x="10521" y="4383"/>
                    <a:pt x="10333" y="4797"/>
                    <a:pt x="10516" y="5313"/>
                  </a:cubicBezTo>
                  <a:cubicBezTo>
                    <a:pt x="10701" y="5831"/>
                    <a:pt x="11192" y="6254"/>
                    <a:pt x="11611" y="6254"/>
                  </a:cubicBezTo>
                  <a:cubicBezTo>
                    <a:pt x="12033" y="6254"/>
                    <a:pt x="12218" y="5831"/>
                    <a:pt x="12028" y="5313"/>
                  </a:cubicBezTo>
                  <a:cubicBezTo>
                    <a:pt x="11839" y="4797"/>
                    <a:pt x="11351" y="4383"/>
                    <a:pt x="10935" y="4383"/>
                  </a:cubicBezTo>
                  <a:close/>
                  <a:moveTo>
                    <a:pt x="12764" y="4383"/>
                  </a:moveTo>
                  <a:cubicBezTo>
                    <a:pt x="12349" y="4383"/>
                    <a:pt x="12166" y="4797"/>
                    <a:pt x="12356" y="5313"/>
                  </a:cubicBezTo>
                  <a:cubicBezTo>
                    <a:pt x="12548" y="5831"/>
                    <a:pt x="13044" y="6254"/>
                    <a:pt x="13465" y="6254"/>
                  </a:cubicBezTo>
                  <a:cubicBezTo>
                    <a:pt x="13885" y="6254"/>
                    <a:pt x="14064" y="5831"/>
                    <a:pt x="13867" y="5313"/>
                  </a:cubicBezTo>
                  <a:cubicBezTo>
                    <a:pt x="13672" y="4797"/>
                    <a:pt x="13179" y="4383"/>
                    <a:pt x="12764" y="4383"/>
                  </a:cubicBezTo>
                  <a:close/>
                  <a:moveTo>
                    <a:pt x="20123" y="4383"/>
                  </a:moveTo>
                  <a:cubicBezTo>
                    <a:pt x="19710" y="4383"/>
                    <a:pt x="19547" y="4797"/>
                    <a:pt x="19764" y="5313"/>
                  </a:cubicBezTo>
                  <a:cubicBezTo>
                    <a:pt x="19982" y="5831"/>
                    <a:pt x="20501" y="6254"/>
                    <a:pt x="20920" y="6254"/>
                  </a:cubicBezTo>
                  <a:cubicBezTo>
                    <a:pt x="21340" y="6254"/>
                    <a:pt x="21498" y="5831"/>
                    <a:pt x="21275" y="5313"/>
                  </a:cubicBezTo>
                  <a:cubicBezTo>
                    <a:pt x="21052" y="4797"/>
                    <a:pt x="20538" y="4383"/>
                    <a:pt x="20123" y="4383"/>
                  </a:cubicBezTo>
                  <a:close/>
                  <a:moveTo>
                    <a:pt x="541" y="6643"/>
                  </a:moveTo>
                  <a:cubicBezTo>
                    <a:pt x="120" y="6643"/>
                    <a:pt x="-102" y="7071"/>
                    <a:pt x="46" y="7604"/>
                  </a:cubicBezTo>
                  <a:cubicBezTo>
                    <a:pt x="195" y="8139"/>
                    <a:pt x="662" y="8575"/>
                    <a:pt x="1089" y="8575"/>
                  </a:cubicBezTo>
                  <a:cubicBezTo>
                    <a:pt x="1516" y="8575"/>
                    <a:pt x="1736" y="8139"/>
                    <a:pt x="1582" y="7604"/>
                  </a:cubicBezTo>
                  <a:cubicBezTo>
                    <a:pt x="1428" y="7071"/>
                    <a:pt x="963" y="6643"/>
                    <a:pt x="541" y="6643"/>
                  </a:cubicBezTo>
                  <a:close/>
                  <a:moveTo>
                    <a:pt x="2414" y="6643"/>
                  </a:moveTo>
                  <a:cubicBezTo>
                    <a:pt x="1992" y="6643"/>
                    <a:pt x="1776" y="7071"/>
                    <a:pt x="1931" y="7604"/>
                  </a:cubicBezTo>
                  <a:cubicBezTo>
                    <a:pt x="2087" y="8139"/>
                    <a:pt x="2559" y="8575"/>
                    <a:pt x="2988" y="8575"/>
                  </a:cubicBezTo>
                  <a:cubicBezTo>
                    <a:pt x="3414" y="8575"/>
                    <a:pt x="3629" y="8139"/>
                    <a:pt x="3467" y="7604"/>
                  </a:cubicBezTo>
                  <a:cubicBezTo>
                    <a:pt x="3306" y="7071"/>
                    <a:pt x="2835" y="6643"/>
                    <a:pt x="2414" y="6643"/>
                  </a:cubicBezTo>
                  <a:close/>
                  <a:moveTo>
                    <a:pt x="4286" y="6643"/>
                  </a:moveTo>
                  <a:cubicBezTo>
                    <a:pt x="3865" y="6643"/>
                    <a:pt x="3654" y="7071"/>
                    <a:pt x="3816" y="7604"/>
                  </a:cubicBezTo>
                  <a:cubicBezTo>
                    <a:pt x="3979" y="8139"/>
                    <a:pt x="4457" y="8575"/>
                    <a:pt x="4885" y="8575"/>
                  </a:cubicBezTo>
                  <a:cubicBezTo>
                    <a:pt x="5311" y="8575"/>
                    <a:pt x="5521" y="8139"/>
                    <a:pt x="5352" y="7604"/>
                  </a:cubicBezTo>
                  <a:cubicBezTo>
                    <a:pt x="5184" y="7071"/>
                    <a:pt x="4707" y="6643"/>
                    <a:pt x="4286" y="6643"/>
                  </a:cubicBezTo>
                  <a:close/>
                  <a:moveTo>
                    <a:pt x="6159" y="6643"/>
                  </a:moveTo>
                  <a:cubicBezTo>
                    <a:pt x="5738" y="6643"/>
                    <a:pt x="5533" y="7071"/>
                    <a:pt x="5702" y="7604"/>
                  </a:cubicBezTo>
                  <a:cubicBezTo>
                    <a:pt x="5872" y="8139"/>
                    <a:pt x="6355" y="8575"/>
                    <a:pt x="6782" y="8575"/>
                  </a:cubicBezTo>
                  <a:cubicBezTo>
                    <a:pt x="7209" y="8575"/>
                    <a:pt x="7413" y="8139"/>
                    <a:pt x="7238" y="7604"/>
                  </a:cubicBezTo>
                  <a:cubicBezTo>
                    <a:pt x="7063" y="7071"/>
                    <a:pt x="6581" y="6643"/>
                    <a:pt x="6159" y="6643"/>
                  </a:cubicBezTo>
                  <a:close/>
                  <a:moveTo>
                    <a:pt x="8009" y="6643"/>
                  </a:moveTo>
                  <a:cubicBezTo>
                    <a:pt x="7588" y="6643"/>
                    <a:pt x="7388" y="7071"/>
                    <a:pt x="7564" y="7604"/>
                  </a:cubicBezTo>
                  <a:cubicBezTo>
                    <a:pt x="7741" y="8139"/>
                    <a:pt x="8230" y="8575"/>
                    <a:pt x="8657" y="8575"/>
                  </a:cubicBezTo>
                  <a:cubicBezTo>
                    <a:pt x="9085" y="8575"/>
                    <a:pt x="9283" y="8139"/>
                    <a:pt x="9100" y="7604"/>
                  </a:cubicBezTo>
                  <a:cubicBezTo>
                    <a:pt x="8919" y="7071"/>
                    <a:pt x="8431" y="6643"/>
                    <a:pt x="8009" y="6643"/>
                  </a:cubicBezTo>
                  <a:close/>
                  <a:moveTo>
                    <a:pt x="9882" y="6643"/>
                  </a:moveTo>
                  <a:cubicBezTo>
                    <a:pt x="9461" y="6643"/>
                    <a:pt x="9267" y="7071"/>
                    <a:pt x="9450" y="7604"/>
                  </a:cubicBezTo>
                  <a:cubicBezTo>
                    <a:pt x="9634" y="8139"/>
                    <a:pt x="10128" y="8575"/>
                    <a:pt x="10555" y="8575"/>
                  </a:cubicBezTo>
                  <a:cubicBezTo>
                    <a:pt x="10983" y="8575"/>
                    <a:pt x="11174" y="8139"/>
                    <a:pt x="10985" y="7604"/>
                  </a:cubicBezTo>
                  <a:cubicBezTo>
                    <a:pt x="10796" y="7071"/>
                    <a:pt x="10305" y="6643"/>
                    <a:pt x="9882" y="6643"/>
                  </a:cubicBezTo>
                  <a:close/>
                  <a:moveTo>
                    <a:pt x="11756" y="6643"/>
                  </a:moveTo>
                  <a:cubicBezTo>
                    <a:pt x="11335" y="6643"/>
                    <a:pt x="11146" y="7071"/>
                    <a:pt x="11335" y="7604"/>
                  </a:cubicBezTo>
                  <a:cubicBezTo>
                    <a:pt x="11526" y="8139"/>
                    <a:pt x="12027" y="8575"/>
                    <a:pt x="12453" y="8575"/>
                  </a:cubicBezTo>
                  <a:cubicBezTo>
                    <a:pt x="12882" y="8575"/>
                    <a:pt x="13068" y="8139"/>
                    <a:pt x="12872" y="7604"/>
                  </a:cubicBezTo>
                  <a:cubicBezTo>
                    <a:pt x="12677" y="7071"/>
                    <a:pt x="12178" y="6643"/>
                    <a:pt x="11756" y="6643"/>
                  </a:cubicBezTo>
                  <a:close/>
                  <a:moveTo>
                    <a:pt x="13629" y="6643"/>
                  </a:moveTo>
                  <a:cubicBezTo>
                    <a:pt x="13208" y="6643"/>
                    <a:pt x="13025" y="7071"/>
                    <a:pt x="13221" y="7604"/>
                  </a:cubicBezTo>
                  <a:cubicBezTo>
                    <a:pt x="13419" y="8139"/>
                    <a:pt x="13925" y="8575"/>
                    <a:pt x="14353" y="8575"/>
                  </a:cubicBezTo>
                  <a:cubicBezTo>
                    <a:pt x="14781" y="8575"/>
                    <a:pt x="14960" y="8139"/>
                    <a:pt x="14757" y="7604"/>
                  </a:cubicBezTo>
                  <a:cubicBezTo>
                    <a:pt x="14555" y="7071"/>
                    <a:pt x="14051" y="6643"/>
                    <a:pt x="13629" y="6643"/>
                  </a:cubicBezTo>
                  <a:close/>
                  <a:moveTo>
                    <a:pt x="15503" y="6643"/>
                  </a:moveTo>
                  <a:cubicBezTo>
                    <a:pt x="15082" y="6643"/>
                    <a:pt x="14904" y="7071"/>
                    <a:pt x="15107" y="7604"/>
                  </a:cubicBezTo>
                  <a:cubicBezTo>
                    <a:pt x="15312" y="8139"/>
                    <a:pt x="15825" y="8575"/>
                    <a:pt x="16252" y="8575"/>
                  </a:cubicBezTo>
                  <a:cubicBezTo>
                    <a:pt x="16678" y="8575"/>
                    <a:pt x="16854" y="8139"/>
                    <a:pt x="16644" y="7604"/>
                  </a:cubicBezTo>
                  <a:cubicBezTo>
                    <a:pt x="16435" y="7071"/>
                    <a:pt x="15924" y="6643"/>
                    <a:pt x="15503" y="6643"/>
                  </a:cubicBezTo>
                  <a:close/>
                  <a:moveTo>
                    <a:pt x="3122" y="9040"/>
                  </a:moveTo>
                  <a:cubicBezTo>
                    <a:pt x="2693" y="9040"/>
                    <a:pt x="2476" y="9481"/>
                    <a:pt x="2637" y="10033"/>
                  </a:cubicBezTo>
                  <a:cubicBezTo>
                    <a:pt x="2798" y="10586"/>
                    <a:pt x="3279" y="11038"/>
                    <a:pt x="3715" y="11038"/>
                  </a:cubicBezTo>
                  <a:cubicBezTo>
                    <a:pt x="4148" y="11038"/>
                    <a:pt x="4364" y="10586"/>
                    <a:pt x="4197" y="10033"/>
                  </a:cubicBezTo>
                  <a:cubicBezTo>
                    <a:pt x="4031" y="9481"/>
                    <a:pt x="3550" y="9040"/>
                    <a:pt x="3122" y="9040"/>
                  </a:cubicBezTo>
                  <a:close/>
                  <a:moveTo>
                    <a:pt x="5017" y="9040"/>
                  </a:moveTo>
                  <a:cubicBezTo>
                    <a:pt x="4588" y="9040"/>
                    <a:pt x="4377" y="9481"/>
                    <a:pt x="4544" y="10033"/>
                  </a:cubicBezTo>
                  <a:cubicBezTo>
                    <a:pt x="4712" y="10586"/>
                    <a:pt x="5201" y="11038"/>
                    <a:pt x="5635" y="11038"/>
                  </a:cubicBezTo>
                  <a:cubicBezTo>
                    <a:pt x="6069" y="11038"/>
                    <a:pt x="6279" y="10586"/>
                    <a:pt x="6105" y="10033"/>
                  </a:cubicBezTo>
                  <a:cubicBezTo>
                    <a:pt x="5931" y="9481"/>
                    <a:pt x="5445" y="9040"/>
                    <a:pt x="5017" y="9040"/>
                  </a:cubicBezTo>
                  <a:close/>
                  <a:moveTo>
                    <a:pt x="6913" y="9040"/>
                  </a:moveTo>
                  <a:cubicBezTo>
                    <a:pt x="6484" y="9040"/>
                    <a:pt x="6278" y="9481"/>
                    <a:pt x="6452" y="10033"/>
                  </a:cubicBezTo>
                  <a:cubicBezTo>
                    <a:pt x="6628" y="10586"/>
                    <a:pt x="7123" y="11038"/>
                    <a:pt x="7556" y="11038"/>
                  </a:cubicBezTo>
                  <a:cubicBezTo>
                    <a:pt x="7990" y="11038"/>
                    <a:pt x="8195" y="10586"/>
                    <a:pt x="8014" y="10033"/>
                  </a:cubicBezTo>
                  <a:cubicBezTo>
                    <a:pt x="7833" y="9481"/>
                    <a:pt x="7341" y="9040"/>
                    <a:pt x="6913" y="9040"/>
                  </a:cubicBezTo>
                  <a:close/>
                  <a:moveTo>
                    <a:pt x="8807" y="9040"/>
                  </a:moveTo>
                  <a:cubicBezTo>
                    <a:pt x="8379" y="9040"/>
                    <a:pt x="8179" y="9481"/>
                    <a:pt x="8361" y="10033"/>
                  </a:cubicBezTo>
                  <a:cubicBezTo>
                    <a:pt x="8543" y="10586"/>
                    <a:pt x="9043" y="11038"/>
                    <a:pt x="9477" y="11038"/>
                  </a:cubicBezTo>
                  <a:cubicBezTo>
                    <a:pt x="9912" y="11038"/>
                    <a:pt x="10110" y="10586"/>
                    <a:pt x="9921" y="10033"/>
                  </a:cubicBezTo>
                  <a:cubicBezTo>
                    <a:pt x="9734" y="9481"/>
                    <a:pt x="9236" y="9040"/>
                    <a:pt x="8807" y="9040"/>
                  </a:cubicBezTo>
                  <a:close/>
                  <a:moveTo>
                    <a:pt x="10703" y="9040"/>
                  </a:moveTo>
                  <a:cubicBezTo>
                    <a:pt x="10274" y="9040"/>
                    <a:pt x="10080" y="9481"/>
                    <a:pt x="10269" y="10033"/>
                  </a:cubicBezTo>
                  <a:cubicBezTo>
                    <a:pt x="10459" y="10586"/>
                    <a:pt x="10964" y="11038"/>
                    <a:pt x="11399" y="11038"/>
                  </a:cubicBezTo>
                  <a:cubicBezTo>
                    <a:pt x="11834" y="11038"/>
                    <a:pt x="12025" y="10586"/>
                    <a:pt x="11829" y="10033"/>
                  </a:cubicBezTo>
                  <a:cubicBezTo>
                    <a:pt x="11634" y="9481"/>
                    <a:pt x="11132" y="9040"/>
                    <a:pt x="10703" y="9040"/>
                  </a:cubicBezTo>
                  <a:close/>
                  <a:moveTo>
                    <a:pt x="12599" y="9040"/>
                  </a:moveTo>
                  <a:cubicBezTo>
                    <a:pt x="12171" y="9040"/>
                    <a:pt x="11981" y="9481"/>
                    <a:pt x="12177" y="10033"/>
                  </a:cubicBezTo>
                  <a:cubicBezTo>
                    <a:pt x="12374" y="10586"/>
                    <a:pt x="12887" y="11038"/>
                    <a:pt x="13320" y="11038"/>
                  </a:cubicBezTo>
                  <a:cubicBezTo>
                    <a:pt x="13755" y="11038"/>
                    <a:pt x="13942" y="10586"/>
                    <a:pt x="13739" y="10033"/>
                  </a:cubicBezTo>
                  <a:cubicBezTo>
                    <a:pt x="13537" y="9481"/>
                    <a:pt x="13028" y="9040"/>
                    <a:pt x="12599" y="9040"/>
                  </a:cubicBezTo>
                  <a:close/>
                  <a:moveTo>
                    <a:pt x="14518" y="9040"/>
                  </a:moveTo>
                  <a:cubicBezTo>
                    <a:pt x="14089" y="9040"/>
                    <a:pt x="13906" y="9481"/>
                    <a:pt x="14109" y="10033"/>
                  </a:cubicBezTo>
                  <a:cubicBezTo>
                    <a:pt x="14313" y="10586"/>
                    <a:pt x="14830" y="11038"/>
                    <a:pt x="15265" y="11038"/>
                  </a:cubicBezTo>
                  <a:cubicBezTo>
                    <a:pt x="15700" y="11038"/>
                    <a:pt x="15879" y="10586"/>
                    <a:pt x="15669" y="10033"/>
                  </a:cubicBezTo>
                  <a:cubicBezTo>
                    <a:pt x="15460" y="9481"/>
                    <a:pt x="14947" y="9040"/>
                    <a:pt x="14518" y="9040"/>
                  </a:cubicBezTo>
                  <a:close/>
                  <a:moveTo>
                    <a:pt x="16414" y="9040"/>
                  </a:moveTo>
                  <a:cubicBezTo>
                    <a:pt x="15987" y="9040"/>
                    <a:pt x="15807" y="9481"/>
                    <a:pt x="16018" y="10033"/>
                  </a:cubicBezTo>
                  <a:cubicBezTo>
                    <a:pt x="16229" y="10586"/>
                    <a:pt x="16753" y="11038"/>
                    <a:pt x="17187" y="11038"/>
                  </a:cubicBezTo>
                  <a:cubicBezTo>
                    <a:pt x="17621" y="11038"/>
                    <a:pt x="17797" y="10586"/>
                    <a:pt x="17580" y="10033"/>
                  </a:cubicBezTo>
                  <a:cubicBezTo>
                    <a:pt x="17364" y="9481"/>
                    <a:pt x="16842" y="9040"/>
                    <a:pt x="16414" y="9040"/>
                  </a:cubicBezTo>
                  <a:close/>
                  <a:moveTo>
                    <a:pt x="18310" y="9040"/>
                  </a:moveTo>
                  <a:cubicBezTo>
                    <a:pt x="17882" y="9040"/>
                    <a:pt x="17709" y="9481"/>
                    <a:pt x="17927" y="10033"/>
                  </a:cubicBezTo>
                  <a:cubicBezTo>
                    <a:pt x="18145" y="10586"/>
                    <a:pt x="18675" y="11038"/>
                    <a:pt x="19109" y="11038"/>
                  </a:cubicBezTo>
                  <a:cubicBezTo>
                    <a:pt x="19543" y="11038"/>
                    <a:pt x="19712" y="10586"/>
                    <a:pt x="19487" y="10033"/>
                  </a:cubicBezTo>
                  <a:cubicBezTo>
                    <a:pt x="19264" y="9481"/>
                    <a:pt x="18738" y="9040"/>
                    <a:pt x="18310" y="9040"/>
                  </a:cubicBezTo>
                  <a:close/>
                  <a:moveTo>
                    <a:pt x="3830" y="11471"/>
                  </a:moveTo>
                  <a:cubicBezTo>
                    <a:pt x="3394" y="11471"/>
                    <a:pt x="3176" y="11929"/>
                    <a:pt x="3341" y="12497"/>
                  </a:cubicBezTo>
                  <a:cubicBezTo>
                    <a:pt x="3508" y="13069"/>
                    <a:pt x="4000" y="13536"/>
                    <a:pt x="4443" y="13536"/>
                  </a:cubicBezTo>
                  <a:cubicBezTo>
                    <a:pt x="4883" y="13536"/>
                    <a:pt x="5101" y="13069"/>
                    <a:pt x="4928" y="12497"/>
                  </a:cubicBezTo>
                  <a:cubicBezTo>
                    <a:pt x="4757" y="11929"/>
                    <a:pt x="4265" y="11471"/>
                    <a:pt x="3830" y="11471"/>
                  </a:cubicBezTo>
                  <a:close/>
                  <a:moveTo>
                    <a:pt x="5770" y="11471"/>
                  </a:moveTo>
                  <a:cubicBezTo>
                    <a:pt x="5334" y="11471"/>
                    <a:pt x="5122" y="11929"/>
                    <a:pt x="5295" y="12497"/>
                  </a:cubicBezTo>
                  <a:cubicBezTo>
                    <a:pt x="5469" y="13069"/>
                    <a:pt x="5967" y="13536"/>
                    <a:pt x="6409" y="13536"/>
                  </a:cubicBezTo>
                  <a:cubicBezTo>
                    <a:pt x="6850" y="13536"/>
                    <a:pt x="7062" y="13069"/>
                    <a:pt x="6881" y="12497"/>
                  </a:cubicBezTo>
                  <a:cubicBezTo>
                    <a:pt x="6702" y="11929"/>
                    <a:pt x="6205" y="11471"/>
                    <a:pt x="5770" y="11471"/>
                  </a:cubicBezTo>
                  <a:close/>
                  <a:moveTo>
                    <a:pt x="7711" y="11471"/>
                  </a:moveTo>
                  <a:cubicBezTo>
                    <a:pt x="7275" y="11471"/>
                    <a:pt x="7068" y="11929"/>
                    <a:pt x="7248" y="12497"/>
                  </a:cubicBezTo>
                  <a:cubicBezTo>
                    <a:pt x="7430" y="13069"/>
                    <a:pt x="7936" y="13536"/>
                    <a:pt x="8377" y="13536"/>
                  </a:cubicBezTo>
                  <a:cubicBezTo>
                    <a:pt x="8818" y="13536"/>
                    <a:pt x="9023" y="13069"/>
                    <a:pt x="8835" y="12497"/>
                  </a:cubicBezTo>
                  <a:cubicBezTo>
                    <a:pt x="8649" y="11929"/>
                    <a:pt x="8146" y="11471"/>
                    <a:pt x="7711" y="11471"/>
                  </a:cubicBezTo>
                  <a:close/>
                  <a:moveTo>
                    <a:pt x="9627" y="11471"/>
                  </a:moveTo>
                  <a:cubicBezTo>
                    <a:pt x="9192" y="11471"/>
                    <a:pt x="8992" y="11929"/>
                    <a:pt x="9179" y="12497"/>
                  </a:cubicBezTo>
                  <a:cubicBezTo>
                    <a:pt x="9368" y="13069"/>
                    <a:pt x="9879" y="13536"/>
                    <a:pt x="10321" y="13536"/>
                  </a:cubicBezTo>
                  <a:cubicBezTo>
                    <a:pt x="10763" y="13536"/>
                    <a:pt x="10962" y="13069"/>
                    <a:pt x="10767" y="12497"/>
                  </a:cubicBezTo>
                  <a:cubicBezTo>
                    <a:pt x="10574" y="11929"/>
                    <a:pt x="10064" y="11471"/>
                    <a:pt x="9627" y="11471"/>
                  </a:cubicBezTo>
                  <a:close/>
                  <a:moveTo>
                    <a:pt x="11569" y="11471"/>
                  </a:moveTo>
                  <a:cubicBezTo>
                    <a:pt x="11133" y="11471"/>
                    <a:pt x="10939" y="11929"/>
                    <a:pt x="11134" y="12497"/>
                  </a:cubicBezTo>
                  <a:cubicBezTo>
                    <a:pt x="11330" y="13069"/>
                    <a:pt x="11846" y="13536"/>
                    <a:pt x="12288" y="13536"/>
                  </a:cubicBezTo>
                  <a:cubicBezTo>
                    <a:pt x="12730" y="13536"/>
                    <a:pt x="12922" y="13069"/>
                    <a:pt x="12720" y="12497"/>
                  </a:cubicBezTo>
                  <a:cubicBezTo>
                    <a:pt x="12519" y="11929"/>
                    <a:pt x="12005" y="11471"/>
                    <a:pt x="11569" y="11471"/>
                  </a:cubicBezTo>
                  <a:close/>
                  <a:moveTo>
                    <a:pt x="13487" y="11471"/>
                  </a:moveTo>
                  <a:cubicBezTo>
                    <a:pt x="13052" y="11471"/>
                    <a:pt x="12862" y="11929"/>
                    <a:pt x="13064" y="12497"/>
                  </a:cubicBezTo>
                  <a:cubicBezTo>
                    <a:pt x="13268" y="13069"/>
                    <a:pt x="13792" y="13536"/>
                    <a:pt x="14233" y="13536"/>
                  </a:cubicBezTo>
                  <a:cubicBezTo>
                    <a:pt x="14676" y="13536"/>
                    <a:pt x="14862" y="13069"/>
                    <a:pt x="14653" y="12497"/>
                  </a:cubicBezTo>
                  <a:cubicBezTo>
                    <a:pt x="14444" y="11929"/>
                    <a:pt x="13924" y="11471"/>
                    <a:pt x="13487" y="11471"/>
                  </a:cubicBezTo>
                  <a:close/>
                  <a:moveTo>
                    <a:pt x="15429" y="11471"/>
                  </a:moveTo>
                  <a:cubicBezTo>
                    <a:pt x="14993" y="11471"/>
                    <a:pt x="14809" y="11929"/>
                    <a:pt x="15019" y="12497"/>
                  </a:cubicBezTo>
                  <a:cubicBezTo>
                    <a:pt x="15230" y="13069"/>
                    <a:pt x="15759" y="13536"/>
                    <a:pt x="16201" y="13536"/>
                  </a:cubicBezTo>
                  <a:cubicBezTo>
                    <a:pt x="16643" y="13536"/>
                    <a:pt x="16823" y="13069"/>
                    <a:pt x="16606" y="12497"/>
                  </a:cubicBezTo>
                  <a:cubicBezTo>
                    <a:pt x="16390" y="11929"/>
                    <a:pt x="15864" y="11471"/>
                    <a:pt x="15429" y="11471"/>
                  </a:cubicBezTo>
                  <a:close/>
                  <a:moveTo>
                    <a:pt x="17347" y="11471"/>
                  </a:moveTo>
                  <a:cubicBezTo>
                    <a:pt x="16912" y="11471"/>
                    <a:pt x="16734" y="11929"/>
                    <a:pt x="16950" y="12497"/>
                  </a:cubicBezTo>
                  <a:cubicBezTo>
                    <a:pt x="17169" y="13069"/>
                    <a:pt x="17706" y="13536"/>
                    <a:pt x="18147" y="13536"/>
                  </a:cubicBezTo>
                  <a:cubicBezTo>
                    <a:pt x="18588" y="13536"/>
                    <a:pt x="18764" y="13069"/>
                    <a:pt x="18539" y="12497"/>
                  </a:cubicBezTo>
                  <a:cubicBezTo>
                    <a:pt x="18316" y="11929"/>
                    <a:pt x="17782" y="11471"/>
                    <a:pt x="17347" y="11471"/>
                  </a:cubicBezTo>
                  <a:close/>
                  <a:moveTo>
                    <a:pt x="4584" y="14005"/>
                  </a:moveTo>
                  <a:cubicBezTo>
                    <a:pt x="4140" y="14005"/>
                    <a:pt x="3921" y="14478"/>
                    <a:pt x="4092" y="15064"/>
                  </a:cubicBezTo>
                  <a:cubicBezTo>
                    <a:pt x="4265" y="15658"/>
                    <a:pt x="4768" y="16141"/>
                    <a:pt x="5218" y="16141"/>
                  </a:cubicBezTo>
                  <a:cubicBezTo>
                    <a:pt x="5666" y="16141"/>
                    <a:pt x="5885" y="15658"/>
                    <a:pt x="5705" y="15064"/>
                  </a:cubicBezTo>
                  <a:cubicBezTo>
                    <a:pt x="5529" y="14478"/>
                    <a:pt x="5026" y="14005"/>
                    <a:pt x="4584" y="14005"/>
                  </a:cubicBezTo>
                  <a:close/>
                  <a:moveTo>
                    <a:pt x="14398" y="14005"/>
                  </a:moveTo>
                  <a:cubicBezTo>
                    <a:pt x="13957" y="14005"/>
                    <a:pt x="13766" y="14478"/>
                    <a:pt x="13974" y="15064"/>
                  </a:cubicBezTo>
                  <a:cubicBezTo>
                    <a:pt x="14186" y="15658"/>
                    <a:pt x="14722" y="16141"/>
                    <a:pt x="15170" y="16141"/>
                  </a:cubicBezTo>
                  <a:cubicBezTo>
                    <a:pt x="15621" y="16141"/>
                    <a:pt x="15807" y="15658"/>
                    <a:pt x="15589" y="15064"/>
                  </a:cubicBezTo>
                  <a:cubicBezTo>
                    <a:pt x="15375" y="14478"/>
                    <a:pt x="14843" y="14005"/>
                    <a:pt x="14398" y="14005"/>
                  </a:cubicBezTo>
                  <a:close/>
                  <a:moveTo>
                    <a:pt x="16363" y="14005"/>
                  </a:moveTo>
                  <a:cubicBezTo>
                    <a:pt x="15919" y="14005"/>
                    <a:pt x="15736" y="14478"/>
                    <a:pt x="15952" y="15064"/>
                  </a:cubicBezTo>
                  <a:cubicBezTo>
                    <a:pt x="16171" y="15658"/>
                    <a:pt x="16713" y="16141"/>
                    <a:pt x="17162" y="16141"/>
                  </a:cubicBezTo>
                  <a:cubicBezTo>
                    <a:pt x="17611" y="16141"/>
                    <a:pt x="17791" y="15658"/>
                    <a:pt x="17566" y="15064"/>
                  </a:cubicBezTo>
                  <a:cubicBezTo>
                    <a:pt x="17343" y="14478"/>
                    <a:pt x="16806" y="14005"/>
                    <a:pt x="16363" y="14005"/>
                  </a:cubicBezTo>
                  <a:close/>
                  <a:moveTo>
                    <a:pt x="18326" y="14005"/>
                  </a:moveTo>
                  <a:cubicBezTo>
                    <a:pt x="17884" y="14005"/>
                    <a:pt x="17705" y="14478"/>
                    <a:pt x="17929" y="15064"/>
                  </a:cubicBezTo>
                  <a:cubicBezTo>
                    <a:pt x="18156" y="15658"/>
                    <a:pt x="18704" y="16141"/>
                    <a:pt x="19153" y="16141"/>
                  </a:cubicBezTo>
                  <a:cubicBezTo>
                    <a:pt x="19602" y="16141"/>
                    <a:pt x="19778" y="15658"/>
                    <a:pt x="19545" y="15064"/>
                  </a:cubicBezTo>
                  <a:cubicBezTo>
                    <a:pt x="19315" y="14478"/>
                    <a:pt x="18769" y="14005"/>
                    <a:pt x="18326" y="14005"/>
                  </a:cubicBezTo>
                  <a:close/>
                  <a:moveTo>
                    <a:pt x="17342" y="16607"/>
                  </a:moveTo>
                  <a:cubicBezTo>
                    <a:pt x="16891" y="16607"/>
                    <a:pt x="16706" y="17096"/>
                    <a:pt x="16931" y="17705"/>
                  </a:cubicBezTo>
                  <a:cubicBezTo>
                    <a:pt x="17157" y="18318"/>
                    <a:pt x="17711" y="18818"/>
                    <a:pt x="18169" y="18818"/>
                  </a:cubicBezTo>
                  <a:cubicBezTo>
                    <a:pt x="18626" y="18818"/>
                    <a:pt x="18806" y="18318"/>
                    <a:pt x="18573" y="17705"/>
                  </a:cubicBezTo>
                  <a:cubicBezTo>
                    <a:pt x="18342" y="17096"/>
                    <a:pt x="17793" y="16607"/>
                    <a:pt x="17342" y="16607"/>
                  </a:cubicBezTo>
                  <a:close/>
                  <a:moveTo>
                    <a:pt x="18367" y="19312"/>
                  </a:moveTo>
                  <a:cubicBezTo>
                    <a:pt x="17907" y="19312"/>
                    <a:pt x="17723" y="19818"/>
                    <a:pt x="17956" y="20448"/>
                  </a:cubicBezTo>
                  <a:cubicBezTo>
                    <a:pt x="18191" y="21084"/>
                    <a:pt x="18757" y="21600"/>
                    <a:pt x="19223" y="21600"/>
                  </a:cubicBezTo>
                  <a:cubicBezTo>
                    <a:pt x="19688" y="21600"/>
                    <a:pt x="19868" y="21084"/>
                    <a:pt x="19626" y="20448"/>
                  </a:cubicBezTo>
                  <a:cubicBezTo>
                    <a:pt x="19388" y="19818"/>
                    <a:pt x="18825" y="19312"/>
                    <a:pt x="18367" y="19312"/>
                  </a:cubicBezTo>
                  <a:close/>
                </a:path>
              </a:pathLst>
            </a:custGeom>
            <a:solidFill>
              <a:srgbClr val="C13018">
                <a:alpha val="3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Shape 11">
              <a:extLst>
                <a:ext uri="{FF2B5EF4-FFF2-40B4-BE49-F238E27FC236}">
                  <a16:creationId xmlns:a16="http://schemas.microsoft.com/office/drawing/2014/main" xmlns="" id="{32A30650-5A2C-4FBF-ADF2-3F3DB42864F1}"/>
                </a:ext>
              </a:extLst>
            </p:cNvPr>
            <p:cNvSpPr/>
            <p:nvPr/>
          </p:nvSpPr>
          <p:spPr>
            <a:xfrm>
              <a:off x="2078512" y="3045580"/>
              <a:ext cx="2151746" cy="2621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extrusionOk="0">
                  <a:moveTo>
                    <a:pt x="9809" y="0"/>
                  </a:moveTo>
                  <a:cubicBezTo>
                    <a:pt x="9466" y="0"/>
                    <a:pt x="9113" y="167"/>
                    <a:pt x="9023" y="374"/>
                  </a:cubicBezTo>
                  <a:cubicBezTo>
                    <a:pt x="8932" y="583"/>
                    <a:pt x="9140" y="754"/>
                    <a:pt x="9487" y="754"/>
                  </a:cubicBezTo>
                  <a:cubicBezTo>
                    <a:pt x="9835" y="754"/>
                    <a:pt x="10188" y="583"/>
                    <a:pt x="10275" y="374"/>
                  </a:cubicBezTo>
                  <a:cubicBezTo>
                    <a:pt x="10361" y="167"/>
                    <a:pt x="10153" y="0"/>
                    <a:pt x="9809" y="0"/>
                  </a:cubicBezTo>
                  <a:close/>
                  <a:moveTo>
                    <a:pt x="11344" y="0"/>
                  </a:moveTo>
                  <a:cubicBezTo>
                    <a:pt x="11001" y="0"/>
                    <a:pt x="10652" y="167"/>
                    <a:pt x="10567" y="374"/>
                  </a:cubicBezTo>
                  <a:cubicBezTo>
                    <a:pt x="10481" y="583"/>
                    <a:pt x="10693" y="754"/>
                    <a:pt x="11040" y="754"/>
                  </a:cubicBezTo>
                  <a:cubicBezTo>
                    <a:pt x="11388" y="754"/>
                    <a:pt x="11738" y="583"/>
                    <a:pt x="11820" y="374"/>
                  </a:cubicBezTo>
                  <a:cubicBezTo>
                    <a:pt x="11901" y="167"/>
                    <a:pt x="11688" y="0"/>
                    <a:pt x="11344" y="0"/>
                  </a:cubicBezTo>
                  <a:close/>
                  <a:moveTo>
                    <a:pt x="12858" y="0"/>
                  </a:moveTo>
                  <a:cubicBezTo>
                    <a:pt x="12514" y="0"/>
                    <a:pt x="12171" y="167"/>
                    <a:pt x="12090" y="374"/>
                  </a:cubicBezTo>
                  <a:cubicBezTo>
                    <a:pt x="12009" y="583"/>
                    <a:pt x="12224" y="754"/>
                    <a:pt x="12572" y="754"/>
                  </a:cubicBezTo>
                  <a:cubicBezTo>
                    <a:pt x="12920" y="754"/>
                    <a:pt x="13265" y="583"/>
                    <a:pt x="13342" y="374"/>
                  </a:cubicBezTo>
                  <a:cubicBezTo>
                    <a:pt x="13419" y="167"/>
                    <a:pt x="13202" y="0"/>
                    <a:pt x="12858" y="0"/>
                  </a:cubicBezTo>
                  <a:close/>
                  <a:moveTo>
                    <a:pt x="6310" y="928"/>
                  </a:moveTo>
                  <a:cubicBezTo>
                    <a:pt x="5961" y="928"/>
                    <a:pt x="5595" y="1100"/>
                    <a:pt x="5492" y="1313"/>
                  </a:cubicBezTo>
                  <a:cubicBezTo>
                    <a:pt x="5388" y="1528"/>
                    <a:pt x="5589" y="1703"/>
                    <a:pt x="5942" y="1703"/>
                  </a:cubicBezTo>
                  <a:cubicBezTo>
                    <a:pt x="6295" y="1703"/>
                    <a:pt x="6663" y="1528"/>
                    <a:pt x="6762" y="1313"/>
                  </a:cubicBezTo>
                  <a:cubicBezTo>
                    <a:pt x="6861" y="1100"/>
                    <a:pt x="6658" y="928"/>
                    <a:pt x="6310" y="928"/>
                  </a:cubicBezTo>
                  <a:close/>
                  <a:moveTo>
                    <a:pt x="7865" y="928"/>
                  </a:moveTo>
                  <a:cubicBezTo>
                    <a:pt x="7517" y="928"/>
                    <a:pt x="7154" y="1100"/>
                    <a:pt x="7056" y="1313"/>
                  </a:cubicBezTo>
                  <a:cubicBezTo>
                    <a:pt x="6958" y="1528"/>
                    <a:pt x="7163" y="1703"/>
                    <a:pt x="7516" y="1703"/>
                  </a:cubicBezTo>
                  <a:cubicBezTo>
                    <a:pt x="7869" y="1703"/>
                    <a:pt x="8233" y="1528"/>
                    <a:pt x="8327" y="1313"/>
                  </a:cubicBezTo>
                  <a:cubicBezTo>
                    <a:pt x="8421" y="1100"/>
                    <a:pt x="8214" y="928"/>
                    <a:pt x="7865" y="928"/>
                  </a:cubicBezTo>
                  <a:close/>
                  <a:moveTo>
                    <a:pt x="9421" y="928"/>
                  </a:moveTo>
                  <a:cubicBezTo>
                    <a:pt x="9072" y="928"/>
                    <a:pt x="8715" y="1100"/>
                    <a:pt x="8622" y="1313"/>
                  </a:cubicBezTo>
                  <a:cubicBezTo>
                    <a:pt x="8528" y="1528"/>
                    <a:pt x="8738" y="1703"/>
                    <a:pt x="9090" y="1703"/>
                  </a:cubicBezTo>
                  <a:cubicBezTo>
                    <a:pt x="9443" y="1703"/>
                    <a:pt x="9802" y="1528"/>
                    <a:pt x="9892" y="1313"/>
                  </a:cubicBezTo>
                  <a:cubicBezTo>
                    <a:pt x="9981" y="1100"/>
                    <a:pt x="9769" y="928"/>
                    <a:pt x="9421" y="928"/>
                  </a:cubicBezTo>
                  <a:close/>
                  <a:moveTo>
                    <a:pt x="10956" y="928"/>
                  </a:moveTo>
                  <a:cubicBezTo>
                    <a:pt x="10607" y="928"/>
                    <a:pt x="10253" y="1100"/>
                    <a:pt x="10165" y="1313"/>
                  </a:cubicBezTo>
                  <a:cubicBezTo>
                    <a:pt x="10077" y="1528"/>
                    <a:pt x="10291" y="1703"/>
                    <a:pt x="10643" y="1703"/>
                  </a:cubicBezTo>
                  <a:cubicBezTo>
                    <a:pt x="10996" y="1703"/>
                    <a:pt x="11352" y="1528"/>
                    <a:pt x="11436" y="1313"/>
                  </a:cubicBezTo>
                  <a:cubicBezTo>
                    <a:pt x="11520" y="1100"/>
                    <a:pt x="11304" y="928"/>
                    <a:pt x="10956" y="928"/>
                  </a:cubicBezTo>
                  <a:close/>
                  <a:moveTo>
                    <a:pt x="12512" y="928"/>
                  </a:moveTo>
                  <a:cubicBezTo>
                    <a:pt x="12163" y="928"/>
                    <a:pt x="11814" y="1100"/>
                    <a:pt x="11731" y="1313"/>
                  </a:cubicBezTo>
                  <a:cubicBezTo>
                    <a:pt x="11647" y="1528"/>
                    <a:pt x="11865" y="1703"/>
                    <a:pt x="12218" y="1703"/>
                  </a:cubicBezTo>
                  <a:cubicBezTo>
                    <a:pt x="12571" y="1703"/>
                    <a:pt x="12921" y="1528"/>
                    <a:pt x="13001" y="1313"/>
                  </a:cubicBezTo>
                  <a:cubicBezTo>
                    <a:pt x="13080" y="1100"/>
                    <a:pt x="12861" y="928"/>
                    <a:pt x="12512" y="928"/>
                  </a:cubicBezTo>
                  <a:close/>
                  <a:moveTo>
                    <a:pt x="14068" y="928"/>
                  </a:moveTo>
                  <a:cubicBezTo>
                    <a:pt x="13720" y="928"/>
                    <a:pt x="13374" y="1100"/>
                    <a:pt x="13296" y="1313"/>
                  </a:cubicBezTo>
                  <a:cubicBezTo>
                    <a:pt x="13218" y="1528"/>
                    <a:pt x="13440" y="1703"/>
                    <a:pt x="13792" y="1703"/>
                  </a:cubicBezTo>
                  <a:cubicBezTo>
                    <a:pt x="14145" y="1703"/>
                    <a:pt x="14493" y="1528"/>
                    <a:pt x="14567" y="1313"/>
                  </a:cubicBezTo>
                  <a:cubicBezTo>
                    <a:pt x="14641" y="1100"/>
                    <a:pt x="14417" y="928"/>
                    <a:pt x="14068" y="928"/>
                  </a:cubicBezTo>
                  <a:close/>
                  <a:moveTo>
                    <a:pt x="7436" y="1874"/>
                  </a:moveTo>
                  <a:cubicBezTo>
                    <a:pt x="7082" y="1874"/>
                    <a:pt x="6713" y="2051"/>
                    <a:pt x="6613" y="2270"/>
                  </a:cubicBezTo>
                  <a:cubicBezTo>
                    <a:pt x="6511" y="2491"/>
                    <a:pt x="6719" y="2671"/>
                    <a:pt x="7077" y="2671"/>
                  </a:cubicBezTo>
                  <a:cubicBezTo>
                    <a:pt x="7435" y="2671"/>
                    <a:pt x="7805" y="2491"/>
                    <a:pt x="7902" y="2270"/>
                  </a:cubicBezTo>
                  <a:cubicBezTo>
                    <a:pt x="7999" y="2051"/>
                    <a:pt x="7789" y="1874"/>
                    <a:pt x="7436" y="1874"/>
                  </a:cubicBezTo>
                  <a:close/>
                  <a:moveTo>
                    <a:pt x="9012" y="1874"/>
                  </a:moveTo>
                  <a:cubicBezTo>
                    <a:pt x="8659" y="1874"/>
                    <a:pt x="8294" y="2051"/>
                    <a:pt x="8199" y="2270"/>
                  </a:cubicBezTo>
                  <a:cubicBezTo>
                    <a:pt x="8102" y="2491"/>
                    <a:pt x="8314" y="2671"/>
                    <a:pt x="8672" y="2671"/>
                  </a:cubicBezTo>
                  <a:cubicBezTo>
                    <a:pt x="9030" y="2671"/>
                    <a:pt x="9395" y="2491"/>
                    <a:pt x="9487" y="2270"/>
                  </a:cubicBezTo>
                  <a:cubicBezTo>
                    <a:pt x="9579" y="2051"/>
                    <a:pt x="9366" y="1874"/>
                    <a:pt x="9012" y="1874"/>
                  </a:cubicBezTo>
                  <a:close/>
                  <a:moveTo>
                    <a:pt x="10590" y="1874"/>
                  </a:moveTo>
                  <a:cubicBezTo>
                    <a:pt x="10236" y="1874"/>
                    <a:pt x="9876" y="2051"/>
                    <a:pt x="9785" y="2270"/>
                  </a:cubicBezTo>
                  <a:cubicBezTo>
                    <a:pt x="9694" y="2491"/>
                    <a:pt x="9910" y="2671"/>
                    <a:pt x="10268" y="2671"/>
                  </a:cubicBezTo>
                  <a:cubicBezTo>
                    <a:pt x="10626" y="2671"/>
                    <a:pt x="10988" y="2491"/>
                    <a:pt x="11075" y="2270"/>
                  </a:cubicBezTo>
                  <a:cubicBezTo>
                    <a:pt x="11161" y="2051"/>
                    <a:pt x="10943" y="1874"/>
                    <a:pt x="10590" y="1874"/>
                  </a:cubicBezTo>
                  <a:close/>
                  <a:moveTo>
                    <a:pt x="12145" y="1874"/>
                  </a:moveTo>
                  <a:cubicBezTo>
                    <a:pt x="11791" y="1874"/>
                    <a:pt x="11435" y="2051"/>
                    <a:pt x="11350" y="2270"/>
                  </a:cubicBezTo>
                  <a:cubicBezTo>
                    <a:pt x="11264" y="2491"/>
                    <a:pt x="11484" y="2671"/>
                    <a:pt x="11842" y="2671"/>
                  </a:cubicBezTo>
                  <a:cubicBezTo>
                    <a:pt x="12201" y="2671"/>
                    <a:pt x="12557" y="2491"/>
                    <a:pt x="12639" y="2270"/>
                  </a:cubicBezTo>
                  <a:cubicBezTo>
                    <a:pt x="12720" y="2051"/>
                    <a:pt x="12499" y="1874"/>
                    <a:pt x="12145" y="1874"/>
                  </a:cubicBezTo>
                  <a:close/>
                  <a:moveTo>
                    <a:pt x="13722" y="1874"/>
                  </a:moveTo>
                  <a:cubicBezTo>
                    <a:pt x="13369" y="1874"/>
                    <a:pt x="13017" y="2051"/>
                    <a:pt x="12937" y="2270"/>
                  </a:cubicBezTo>
                  <a:cubicBezTo>
                    <a:pt x="12856" y="2491"/>
                    <a:pt x="13081" y="2671"/>
                    <a:pt x="13438" y="2671"/>
                  </a:cubicBezTo>
                  <a:cubicBezTo>
                    <a:pt x="13796" y="2671"/>
                    <a:pt x="14149" y="2491"/>
                    <a:pt x="14226" y="2270"/>
                  </a:cubicBezTo>
                  <a:cubicBezTo>
                    <a:pt x="14302" y="2051"/>
                    <a:pt x="14076" y="1874"/>
                    <a:pt x="13722" y="1874"/>
                  </a:cubicBezTo>
                  <a:close/>
                  <a:moveTo>
                    <a:pt x="15299" y="1874"/>
                  </a:moveTo>
                  <a:cubicBezTo>
                    <a:pt x="14945" y="1874"/>
                    <a:pt x="14598" y="2051"/>
                    <a:pt x="14523" y="2270"/>
                  </a:cubicBezTo>
                  <a:cubicBezTo>
                    <a:pt x="14448" y="2491"/>
                    <a:pt x="14676" y="2671"/>
                    <a:pt x="15034" y="2671"/>
                  </a:cubicBezTo>
                  <a:cubicBezTo>
                    <a:pt x="15392" y="2671"/>
                    <a:pt x="15741" y="2491"/>
                    <a:pt x="15812" y="2270"/>
                  </a:cubicBezTo>
                  <a:cubicBezTo>
                    <a:pt x="15882" y="2051"/>
                    <a:pt x="15653" y="1874"/>
                    <a:pt x="15299" y="1874"/>
                  </a:cubicBezTo>
                  <a:close/>
                  <a:moveTo>
                    <a:pt x="5410" y="2837"/>
                  </a:moveTo>
                  <a:cubicBezTo>
                    <a:pt x="5051" y="2837"/>
                    <a:pt x="4672" y="3018"/>
                    <a:pt x="4562" y="3244"/>
                  </a:cubicBezTo>
                  <a:cubicBezTo>
                    <a:pt x="4452" y="3471"/>
                    <a:pt x="4657" y="3657"/>
                    <a:pt x="5021" y="3657"/>
                  </a:cubicBezTo>
                  <a:cubicBezTo>
                    <a:pt x="5384" y="3657"/>
                    <a:pt x="5765" y="3471"/>
                    <a:pt x="5871" y="3244"/>
                  </a:cubicBezTo>
                  <a:cubicBezTo>
                    <a:pt x="5976" y="3018"/>
                    <a:pt x="5769" y="2837"/>
                    <a:pt x="5410" y="2837"/>
                  </a:cubicBezTo>
                  <a:close/>
                  <a:moveTo>
                    <a:pt x="7007" y="2837"/>
                  </a:moveTo>
                  <a:cubicBezTo>
                    <a:pt x="6648" y="2837"/>
                    <a:pt x="6273" y="3018"/>
                    <a:pt x="6169" y="3244"/>
                  </a:cubicBezTo>
                  <a:cubicBezTo>
                    <a:pt x="6065" y="3471"/>
                    <a:pt x="6274" y="3657"/>
                    <a:pt x="6637" y="3657"/>
                  </a:cubicBezTo>
                  <a:cubicBezTo>
                    <a:pt x="7000" y="3657"/>
                    <a:pt x="7377" y="3471"/>
                    <a:pt x="7477" y="3244"/>
                  </a:cubicBezTo>
                  <a:cubicBezTo>
                    <a:pt x="7577" y="3018"/>
                    <a:pt x="7366" y="2837"/>
                    <a:pt x="7007" y="2837"/>
                  </a:cubicBezTo>
                  <a:close/>
                  <a:moveTo>
                    <a:pt x="8604" y="2837"/>
                  </a:moveTo>
                  <a:cubicBezTo>
                    <a:pt x="8246" y="2837"/>
                    <a:pt x="7875" y="3018"/>
                    <a:pt x="7776" y="3244"/>
                  </a:cubicBezTo>
                  <a:cubicBezTo>
                    <a:pt x="7677" y="3471"/>
                    <a:pt x="7891" y="3657"/>
                    <a:pt x="8254" y="3657"/>
                  </a:cubicBezTo>
                  <a:cubicBezTo>
                    <a:pt x="8618" y="3657"/>
                    <a:pt x="8989" y="3471"/>
                    <a:pt x="9084" y="3244"/>
                  </a:cubicBezTo>
                  <a:cubicBezTo>
                    <a:pt x="9178" y="3018"/>
                    <a:pt x="8963" y="2837"/>
                    <a:pt x="8604" y="2837"/>
                  </a:cubicBezTo>
                  <a:close/>
                  <a:moveTo>
                    <a:pt x="10180" y="2837"/>
                  </a:moveTo>
                  <a:cubicBezTo>
                    <a:pt x="9822" y="2837"/>
                    <a:pt x="9456" y="3018"/>
                    <a:pt x="9362" y="3244"/>
                  </a:cubicBezTo>
                  <a:cubicBezTo>
                    <a:pt x="9269" y="3471"/>
                    <a:pt x="9487" y="3657"/>
                    <a:pt x="9850" y="3657"/>
                  </a:cubicBezTo>
                  <a:cubicBezTo>
                    <a:pt x="10214" y="3657"/>
                    <a:pt x="10582" y="3471"/>
                    <a:pt x="10671" y="3244"/>
                  </a:cubicBezTo>
                  <a:cubicBezTo>
                    <a:pt x="10760" y="3018"/>
                    <a:pt x="10540" y="2837"/>
                    <a:pt x="10180" y="2837"/>
                  </a:cubicBezTo>
                  <a:close/>
                  <a:moveTo>
                    <a:pt x="11778" y="2837"/>
                  </a:moveTo>
                  <a:cubicBezTo>
                    <a:pt x="11419" y="2837"/>
                    <a:pt x="11057" y="3018"/>
                    <a:pt x="10969" y="3244"/>
                  </a:cubicBezTo>
                  <a:cubicBezTo>
                    <a:pt x="10881" y="3471"/>
                    <a:pt x="11103" y="3657"/>
                    <a:pt x="11467" y="3657"/>
                  </a:cubicBezTo>
                  <a:cubicBezTo>
                    <a:pt x="11830" y="3657"/>
                    <a:pt x="12193" y="3471"/>
                    <a:pt x="12277" y="3244"/>
                  </a:cubicBezTo>
                  <a:cubicBezTo>
                    <a:pt x="12361" y="3018"/>
                    <a:pt x="12138" y="2837"/>
                    <a:pt x="11778" y="2837"/>
                  </a:cubicBezTo>
                  <a:close/>
                  <a:moveTo>
                    <a:pt x="13376" y="2837"/>
                  </a:moveTo>
                  <a:cubicBezTo>
                    <a:pt x="13018" y="2837"/>
                    <a:pt x="12660" y="3018"/>
                    <a:pt x="12577" y="3244"/>
                  </a:cubicBezTo>
                  <a:cubicBezTo>
                    <a:pt x="12494" y="3471"/>
                    <a:pt x="12721" y="3657"/>
                    <a:pt x="13084" y="3657"/>
                  </a:cubicBezTo>
                  <a:cubicBezTo>
                    <a:pt x="13448" y="3657"/>
                    <a:pt x="13807" y="3471"/>
                    <a:pt x="13885" y="3244"/>
                  </a:cubicBezTo>
                  <a:cubicBezTo>
                    <a:pt x="13964" y="3018"/>
                    <a:pt x="13735" y="2837"/>
                    <a:pt x="13376" y="2837"/>
                  </a:cubicBezTo>
                  <a:close/>
                  <a:moveTo>
                    <a:pt x="14975" y="2837"/>
                  </a:moveTo>
                  <a:cubicBezTo>
                    <a:pt x="14615" y="2837"/>
                    <a:pt x="14262" y="3018"/>
                    <a:pt x="14185" y="3244"/>
                  </a:cubicBezTo>
                  <a:cubicBezTo>
                    <a:pt x="14107" y="3471"/>
                    <a:pt x="14338" y="3657"/>
                    <a:pt x="14702" y="3657"/>
                  </a:cubicBezTo>
                  <a:cubicBezTo>
                    <a:pt x="15065" y="3657"/>
                    <a:pt x="15419" y="3471"/>
                    <a:pt x="15492" y="3244"/>
                  </a:cubicBezTo>
                  <a:cubicBezTo>
                    <a:pt x="15565" y="3018"/>
                    <a:pt x="15333" y="2837"/>
                    <a:pt x="14975" y="2837"/>
                  </a:cubicBezTo>
                  <a:close/>
                  <a:moveTo>
                    <a:pt x="16551" y="2837"/>
                  </a:moveTo>
                  <a:cubicBezTo>
                    <a:pt x="16192" y="2837"/>
                    <a:pt x="15843" y="3018"/>
                    <a:pt x="15772" y="3244"/>
                  </a:cubicBezTo>
                  <a:cubicBezTo>
                    <a:pt x="15699" y="3471"/>
                    <a:pt x="15935" y="3657"/>
                    <a:pt x="16298" y="3657"/>
                  </a:cubicBezTo>
                  <a:cubicBezTo>
                    <a:pt x="16662" y="3657"/>
                    <a:pt x="17012" y="3471"/>
                    <a:pt x="17080" y="3244"/>
                  </a:cubicBezTo>
                  <a:cubicBezTo>
                    <a:pt x="17148" y="3018"/>
                    <a:pt x="16910" y="2837"/>
                    <a:pt x="16551" y="2837"/>
                  </a:cubicBezTo>
                  <a:close/>
                  <a:moveTo>
                    <a:pt x="4940" y="3852"/>
                  </a:moveTo>
                  <a:cubicBezTo>
                    <a:pt x="4575" y="3852"/>
                    <a:pt x="4189" y="4040"/>
                    <a:pt x="4076" y="4273"/>
                  </a:cubicBezTo>
                  <a:cubicBezTo>
                    <a:pt x="3963" y="4507"/>
                    <a:pt x="4170" y="4698"/>
                    <a:pt x="4539" y="4698"/>
                  </a:cubicBezTo>
                  <a:cubicBezTo>
                    <a:pt x="4908" y="4698"/>
                    <a:pt x="5295" y="4507"/>
                    <a:pt x="5404" y="4273"/>
                  </a:cubicBezTo>
                  <a:cubicBezTo>
                    <a:pt x="5512" y="4040"/>
                    <a:pt x="5304" y="3852"/>
                    <a:pt x="4940" y="3852"/>
                  </a:cubicBezTo>
                  <a:close/>
                  <a:moveTo>
                    <a:pt x="6557" y="3852"/>
                  </a:moveTo>
                  <a:cubicBezTo>
                    <a:pt x="6193" y="3852"/>
                    <a:pt x="5812" y="4040"/>
                    <a:pt x="5705" y="4273"/>
                  </a:cubicBezTo>
                  <a:cubicBezTo>
                    <a:pt x="5597" y="4507"/>
                    <a:pt x="5808" y="4698"/>
                    <a:pt x="6177" y="4698"/>
                  </a:cubicBezTo>
                  <a:cubicBezTo>
                    <a:pt x="6546" y="4698"/>
                    <a:pt x="6929" y="4507"/>
                    <a:pt x="7032" y="4273"/>
                  </a:cubicBezTo>
                  <a:cubicBezTo>
                    <a:pt x="7135" y="4040"/>
                    <a:pt x="6922" y="3852"/>
                    <a:pt x="6557" y="3852"/>
                  </a:cubicBezTo>
                  <a:close/>
                  <a:moveTo>
                    <a:pt x="8176" y="3852"/>
                  </a:moveTo>
                  <a:cubicBezTo>
                    <a:pt x="7812" y="3852"/>
                    <a:pt x="7434" y="4040"/>
                    <a:pt x="7332" y="4273"/>
                  </a:cubicBezTo>
                  <a:cubicBezTo>
                    <a:pt x="7230" y="4507"/>
                    <a:pt x="7446" y="4698"/>
                    <a:pt x="7815" y="4698"/>
                  </a:cubicBezTo>
                  <a:cubicBezTo>
                    <a:pt x="8184" y="4698"/>
                    <a:pt x="8562" y="4507"/>
                    <a:pt x="8660" y="4273"/>
                  </a:cubicBezTo>
                  <a:cubicBezTo>
                    <a:pt x="8757" y="4040"/>
                    <a:pt x="8540" y="3852"/>
                    <a:pt x="8176" y="3852"/>
                  </a:cubicBezTo>
                  <a:close/>
                  <a:moveTo>
                    <a:pt x="9773" y="3852"/>
                  </a:moveTo>
                  <a:cubicBezTo>
                    <a:pt x="9409" y="3852"/>
                    <a:pt x="9036" y="4040"/>
                    <a:pt x="8939" y="4273"/>
                  </a:cubicBezTo>
                  <a:cubicBezTo>
                    <a:pt x="8843" y="4507"/>
                    <a:pt x="9063" y="4698"/>
                    <a:pt x="9432" y="4698"/>
                  </a:cubicBezTo>
                  <a:cubicBezTo>
                    <a:pt x="9801" y="4698"/>
                    <a:pt x="10176" y="4507"/>
                    <a:pt x="10268" y="4273"/>
                  </a:cubicBezTo>
                  <a:cubicBezTo>
                    <a:pt x="10359" y="4040"/>
                    <a:pt x="10137" y="3852"/>
                    <a:pt x="9773" y="3852"/>
                  </a:cubicBezTo>
                  <a:close/>
                  <a:moveTo>
                    <a:pt x="11392" y="3852"/>
                  </a:moveTo>
                  <a:cubicBezTo>
                    <a:pt x="11027" y="3852"/>
                    <a:pt x="10659" y="4040"/>
                    <a:pt x="10568" y="4273"/>
                  </a:cubicBezTo>
                  <a:cubicBezTo>
                    <a:pt x="10477" y="4507"/>
                    <a:pt x="10702" y="4698"/>
                    <a:pt x="11071" y="4698"/>
                  </a:cubicBezTo>
                  <a:cubicBezTo>
                    <a:pt x="11440" y="4698"/>
                    <a:pt x="11809" y="4507"/>
                    <a:pt x="11895" y="4273"/>
                  </a:cubicBezTo>
                  <a:cubicBezTo>
                    <a:pt x="11982" y="4040"/>
                    <a:pt x="11756" y="3852"/>
                    <a:pt x="11392" y="3852"/>
                  </a:cubicBezTo>
                  <a:close/>
                  <a:moveTo>
                    <a:pt x="13010" y="3852"/>
                  </a:moveTo>
                  <a:cubicBezTo>
                    <a:pt x="12646" y="3852"/>
                    <a:pt x="12282" y="4040"/>
                    <a:pt x="12197" y="4273"/>
                  </a:cubicBezTo>
                  <a:cubicBezTo>
                    <a:pt x="12111" y="4507"/>
                    <a:pt x="12341" y="4698"/>
                    <a:pt x="12710" y="4698"/>
                  </a:cubicBezTo>
                  <a:cubicBezTo>
                    <a:pt x="13078" y="4698"/>
                    <a:pt x="13444" y="4507"/>
                    <a:pt x="13525" y="4273"/>
                  </a:cubicBezTo>
                  <a:cubicBezTo>
                    <a:pt x="13605" y="4040"/>
                    <a:pt x="13374" y="3852"/>
                    <a:pt x="13010" y="3852"/>
                  </a:cubicBezTo>
                  <a:close/>
                  <a:moveTo>
                    <a:pt x="14629" y="3852"/>
                  </a:moveTo>
                  <a:cubicBezTo>
                    <a:pt x="14264" y="3852"/>
                    <a:pt x="13905" y="4040"/>
                    <a:pt x="13826" y="4273"/>
                  </a:cubicBezTo>
                  <a:cubicBezTo>
                    <a:pt x="13745" y="4507"/>
                    <a:pt x="13979" y="4698"/>
                    <a:pt x="14348" y="4698"/>
                  </a:cubicBezTo>
                  <a:cubicBezTo>
                    <a:pt x="14716" y="4698"/>
                    <a:pt x="15077" y="4507"/>
                    <a:pt x="15153" y="4273"/>
                  </a:cubicBezTo>
                  <a:cubicBezTo>
                    <a:pt x="15228" y="4040"/>
                    <a:pt x="14993" y="3852"/>
                    <a:pt x="14629" y="3852"/>
                  </a:cubicBezTo>
                  <a:close/>
                  <a:moveTo>
                    <a:pt x="16248" y="3852"/>
                  </a:moveTo>
                  <a:cubicBezTo>
                    <a:pt x="15884" y="3852"/>
                    <a:pt x="15529" y="4040"/>
                    <a:pt x="15454" y="4273"/>
                  </a:cubicBezTo>
                  <a:cubicBezTo>
                    <a:pt x="15380" y="4507"/>
                    <a:pt x="15618" y="4698"/>
                    <a:pt x="15987" y="4698"/>
                  </a:cubicBezTo>
                  <a:cubicBezTo>
                    <a:pt x="16356" y="4698"/>
                    <a:pt x="16712" y="4507"/>
                    <a:pt x="16782" y="4273"/>
                  </a:cubicBezTo>
                  <a:cubicBezTo>
                    <a:pt x="16852" y="4040"/>
                    <a:pt x="16612" y="3852"/>
                    <a:pt x="16248" y="3852"/>
                  </a:cubicBezTo>
                  <a:close/>
                  <a:moveTo>
                    <a:pt x="17867" y="3852"/>
                  </a:moveTo>
                  <a:cubicBezTo>
                    <a:pt x="17503" y="3852"/>
                    <a:pt x="17152" y="4040"/>
                    <a:pt x="17083" y="4273"/>
                  </a:cubicBezTo>
                  <a:cubicBezTo>
                    <a:pt x="17014" y="4507"/>
                    <a:pt x="17258" y="4698"/>
                    <a:pt x="17626" y="4698"/>
                  </a:cubicBezTo>
                  <a:cubicBezTo>
                    <a:pt x="17995" y="4698"/>
                    <a:pt x="18347" y="4507"/>
                    <a:pt x="18411" y="4273"/>
                  </a:cubicBezTo>
                  <a:cubicBezTo>
                    <a:pt x="18475" y="4040"/>
                    <a:pt x="18231" y="3852"/>
                    <a:pt x="17867" y="3852"/>
                  </a:cubicBezTo>
                  <a:close/>
                  <a:moveTo>
                    <a:pt x="19486" y="3852"/>
                  </a:moveTo>
                  <a:cubicBezTo>
                    <a:pt x="19121" y="3852"/>
                    <a:pt x="18775" y="4040"/>
                    <a:pt x="18712" y="4273"/>
                  </a:cubicBezTo>
                  <a:cubicBezTo>
                    <a:pt x="18649" y="4507"/>
                    <a:pt x="18896" y="4698"/>
                    <a:pt x="19265" y="4698"/>
                  </a:cubicBezTo>
                  <a:cubicBezTo>
                    <a:pt x="19634" y="4698"/>
                    <a:pt x="19981" y="4507"/>
                    <a:pt x="20040" y="4273"/>
                  </a:cubicBezTo>
                  <a:cubicBezTo>
                    <a:pt x="20099" y="4040"/>
                    <a:pt x="19851" y="3852"/>
                    <a:pt x="19486" y="3852"/>
                  </a:cubicBezTo>
                  <a:close/>
                  <a:moveTo>
                    <a:pt x="6087" y="4885"/>
                  </a:moveTo>
                  <a:cubicBezTo>
                    <a:pt x="5718" y="4885"/>
                    <a:pt x="5328" y="5080"/>
                    <a:pt x="5218" y="5319"/>
                  </a:cubicBezTo>
                  <a:cubicBezTo>
                    <a:pt x="5107" y="5561"/>
                    <a:pt x="5320" y="5758"/>
                    <a:pt x="5695" y="5758"/>
                  </a:cubicBezTo>
                  <a:cubicBezTo>
                    <a:pt x="6069" y="5758"/>
                    <a:pt x="6460" y="5561"/>
                    <a:pt x="6567" y="5319"/>
                  </a:cubicBezTo>
                  <a:cubicBezTo>
                    <a:pt x="6672" y="5080"/>
                    <a:pt x="6457" y="4885"/>
                    <a:pt x="6087" y="4885"/>
                  </a:cubicBezTo>
                  <a:close/>
                  <a:moveTo>
                    <a:pt x="7727" y="4885"/>
                  </a:moveTo>
                  <a:cubicBezTo>
                    <a:pt x="7357" y="4885"/>
                    <a:pt x="6972" y="5080"/>
                    <a:pt x="6868" y="5319"/>
                  </a:cubicBezTo>
                  <a:cubicBezTo>
                    <a:pt x="6762" y="5561"/>
                    <a:pt x="6980" y="5758"/>
                    <a:pt x="7354" y="5758"/>
                  </a:cubicBezTo>
                  <a:cubicBezTo>
                    <a:pt x="7729" y="5758"/>
                    <a:pt x="8115" y="5561"/>
                    <a:pt x="8215" y="5319"/>
                  </a:cubicBezTo>
                  <a:cubicBezTo>
                    <a:pt x="8315" y="5080"/>
                    <a:pt x="8097" y="4885"/>
                    <a:pt x="7727" y="4885"/>
                  </a:cubicBezTo>
                  <a:close/>
                  <a:moveTo>
                    <a:pt x="9366" y="4885"/>
                  </a:moveTo>
                  <a:cubicBezTo>
                    <a:pt x="8996" y="4885"/>
                    <a:pt x="8616" y="5080"/>
                    <a:pt x="8517" y="5319"/>
                  </a:cubicBezTo>
                  <a:cubicBezTo>
                    <a:pt x="8418" y="5561"/>
                    <a:pt x="8640" y="5758"/>
                    <a:pt x="9014" y="5758"/>
                  </a:cubicBezTo>
                  <a:cubicBezTo>
                    <a:pt x="9389" y="5758"/>
                    <a:pt x="9770" y="5561"/>
                    <a:pt x="9865" y="5319"/>
                  </a:cubicBezTo>
                  <a:cubicBezTo>
                    <a:pt x="9960" y="5080"/>
                    <a:pt x="9736" y="4885"/>
                    <a:pt x="9366" y="4885"/>
                  </a:cubicBezTo>
                  <a:close/>
                  <a:moveTo>
                    <a:pt x="11005" y="4885"/>
                  </a:moveTo>
                  <a:cubicBezTo>
                    <a:pt x="10635" y="4885"/>
                    <a:pt x="10260" y="5080"/>
                    <a:pt x="10167" y="5319"/>
                  </a:cubicBezTo>
                  <a:cubicBezTo>
                    <a:pt x="10073" y="5561"/>
                    <a:pt x="10299" y="5758"/>
                    <a:pt x="10674" y="5758"/>
                  </a:cubicBezTo>
                  <a:cubicBezTo>
                    <a:pt x="11048" y="5758"/>
                    <a:pt x="11425" y="5561"/>
                    <a:pt x="11514" y="5319"/>
                  </a:cubicBezTo>
                  <a:cubicBezTo>
                    <a:pt x="11603" y="5080"/>
                    <a:pt x="11375" y="4885"/>
                    <a:pt x="11005" y="4885"/>
                  </a:cubicBezTo>
                  <a:close/>
                  <a:moveTo>
                    <a:pt x="12645" y="4885"/>
                  </a:moveTo>
                  <a:cubicBezTo>
                    <a:pt x="12275" y="4885"/>
                    <a:pt x="11903" y="5080"/>
                    <a:pt x="11816" y="5319"/>
                  </a:cubicBezTo>
                  <a:cubicBezTo>
                    <a:pt x="11728" y="5561"/>
                    <a:pt x="11960" y="5758"/>
                    <a:pt x="12334" y="5758"/>
                  </a:cubicBezTo>
                  <a:cubicBezTo>
                    <a:pt x="12709" y="5758"/>
                    <a:pt x="13081" y="5561"/>
                    <a:pt x="13164" y="5319"/>
                  </a:cubicBezTo>
                  <a:cubicBezTo>
                    <a:pt x="13247" y="5080"/>
                    <a:pt x="13014" y="4885"/>
                    <a:pt x="12645" y="4885"/>
                  </a:cubicBezTo>
                  <a:close/>
                  <a:moveTo>
                    <a:pt x="14284" y="4885"/>
                  </a:moveTo>
                  <a:cubicBezTo>
                    <a:pt x="13914" y="4885"/>
                    <a:pt x="13548" y="5080"/>
                    <a:pt x="13466" y="5319"/>
                  </a:cubicBezTo>
                  <a:cubicBezTo>
                    <a:pt x="13384" y="5561"/>
                    <a:pt x="13619" y="5758"/>
                    <a:pt x="13994" y="5758"/>
                  </a:cubicBezTo>
                  <a:cubicBezTo>
                    <a:pt x="14369" y="5758"/>
                    <a:pt x="14736" y="5561"/>
                    <a:pt x="14814" y="5319"/>
                  </a:cubicBezTo>
                  <a:cubicBezTo>
                    <a:pt x="14891" y="5080"/>
                    <a:pt x="14654" y="4885"/>
                    <a:pt x="14284" y="4885"/>
                  </a:cubicBezTo>
                  <a:close/>
                  <a:moveTo>
                    <a:pt x="15924" y="4885"/>
                  </a:moveTo>
                  <a:cubicBezTo>
                    <a:pt x="15554" y="4885"/>
                    <a:pt x="15193" y="5080"/>
                    <a:pt x="15116" y="5319"/>
                  </a:cubicBezTo>
                  <a:cubicBezTo>
                    <a:pt x="15039" y="5561"/>
                    <a:pt x="15281" y="5758"/>
                    <a:pt x="15655" y="5758"/>
                  </a:cubicBezTo>
                  <a:cubicBezTo>
                    <a:pt x="16029" y="5758"/>
                    <a:pt x="16392" y="5561"/>
                    <a:pt x="16465" y="5319"/>
                  </a:cubicBezTo>
                  <a:cubicBezTo>
                    <a:pt x="16536" y="5080"/>
                    <a:pt x="16293" y="4885"/>
                    <a:pt x="15924" y="4885"/>
                  </a:cubicBezTo>
                  <a:close/>
                  <a:moveTo>
                    <a:pt x="17564" y="4885"/>
                  </a:moveTo>
                  <a:cubicBezTo>
                    <a:pt x="17194" y="4885"/>
                    <a:pt x="16837" y="5080"/>
                    <a:pt x="16766" y="5319"/>
                  </a:cubicBezTo>
                  <a:cubicBezTo>
                    <a:pt x="16695" y="5561"/>
                    <a:pt x="16941" y="5758"/>
                    <a:pt x="17315" y="5758"/>
                  </a:cubicBezTo>
                  <a:cubicBezTo>
                    <a:pt x="17690" y="5758"/>
                    <a:pt x="18047" y="5561"/>
                    <a:pt x="18114" y="5319"/>
                  </a:cubicBezTo>
                  <a:cubicBezTo>
                    <a:pt x="18180" y="5080"/>
                    <a:pt x="17934" y="4885"/>
                    <a:pt x="17564" y="4885"/>
                  </a:cubicBezTo>
                  <a:close/>
                  <a:moveTo>
                    <a:pt x="19203" y="4885"/>
                  </a:moveTo>
                  <a:cubicBezTo>
                    <a:pt x="18833" y="4885"/>
                    <a:pt x="18481" y="5080"/>
                    <a:pt x="18416" y="5319"/>
                  </a:cubicBezTo>
                  <a:cubicBezTo>
                    <a:pt x="18351" y="5561"/>
                    <a:pt x="18601" y="5758"/>
                    <a:pt x="18976" y="5758"/>
                  </a:cubicBezTo>
                  <a:cubicBezTo>
                    <a:pt x="19350" y="5758"/>
                    <a:pt x="19703" y="5561"/>
                    <a:pt x="19764" y="5319"/>
                  </a:cubicBezTo>
                  <a:cubicBezTo>
                    <a:pt x="19824" y="5080"/>
                    <a:pt x="19573" y="4885"/>
                    <a:pt x="19203" y="4885"/>
                  </a:cubicBezTo>
                  <a:close/>
                  <a:moveTo>
                    <a:pt x="20865" y="4885"/>
                  </a:moveTo>
                  <a:cubicBezTo>
                    <a:pt x="20495" y="4885"/>
                    <a:pt x="20147" y="5080"/>
                    <a:pt x="20088" y="5319"/>
                  </a:cubicBezTo>
                  <a:cubicBezTo>
                    <a:pt x="20028" y="5561"/>
                    <a:pt x="20283" y="5758"/>
                    <a:pt x="20658" y="5758"/>
                  </a:cubicBezTo>
                  <a:cubicBezTo>
                    <a:pt x="21032" y="5758"/>
                    <a:pt x="21380" y="5561"/>
                    <a:pt x="21435" y="5319"/>
                  </a:cubicBezTo>
                  <a:cubicBezTo>
                    <a:pt x="21490" y="5080"/>
                    <a:pt x="21235" y="4885"/>
                    <a:pt x="20865" y="4885"/>
                  </a:cubicBezTo>
                  <a:close/>
                  <a:moveTo>
                    <a:pt x="5597" y="5954"/>
                  </a:moveTo>
                  <a:cubicBezTo>
                    <a:pt x="5221" y="5954"/>
                    <a:pt x="4825" y="6153"/>
                    <a:pt x="4711" y="6401"/>
                  </a:cubicBezTo>
                  <a:cubicBezTo>
                    <a:pt x="4597" y="6650"/>
                    <a:pt x="4812" y="6853"/>
                    <a:pt x="5192" y="6853"/>
                  </a:cubicBezTo>
                  <a:cubicBezTo>
                    <a:pt x="5572" y="6853"/>
                    <a:pt x="5971" y="6650"/>
                    <a:pt x="6081" y="6401"/>
                  </a:cubicBezTo>
                  <a:cubicBezTo>
                    <a:pt x="6190" y="6153"/>
                    <a:pt x="5972" y="5954"/>
                    <a:pt x="5597" y="5954"/>
                  </a:cubicBezTo>
                  <a:close/>
                  <a:moveTo>
                    <a:pt x="7278" y="5954"/>
                  </a:moveTo>
                  <a:cubicBezTo>
                    <a:pt x="6903" y="5954"/>
                    <a:pt x="6511" y="6153"/>
                    <a:pt x="6403" y="6401"/>
                  </a:cubicBezTo>
                  <a:cubicBezTo>
                    <a:pt x="6295" y="6650"/>
                    <a:pt x="6514" y="6853"/>
                    <a:pt x="6894" y="6853"/>
                  </a:cubicBezTo>
                  <a:cubicBezTo>
                    <a:pt x="7275" y="6853"/>
                    <a:pt x="7667" y="6650"/>
                    <a:pt x="7771" y="6401"/>
                  </a:cubicBezTo>
                  <a:cubicBezTo>
                    <a:pt x="7874" y="6153"/>
                    <a:pt x="7654" y="5954"/>
                    <a:pt x="7278" y="5954"/>
                  </a:cubicBezTo>
                  <a:close/>
                  <a:moveTo>
                    <a:pt x="8938" y="5954"/>
                  </a:moveTo>
                  <a:cubicBezTo>
                    <a:pt x="8563" y="5954"/>
                    <a:pt x="8176" y="6153"/>
                    <a:pt x="8074" y="6401"/>
                  </a:cubicBezTo>
                  <a:cubicBezTo>
                    <a:pt x="7971" y="6650"/>
                    <a:pt x="8195" y="6853"/>
                    <a:pt x="8575" y="6853"/>
                  </a:cubicBezTo>
                  <a:cubicBezTo>
                    <a:pt x="8956" y="6853"/>
                    <a:pt x="9345" y="6650"/>
                    <a:pt x="9442" y="6401"/>
                  </a:cubicBezTo>
                  <a:cubicBezTo>
                    <a:pt x="9540" y="6153"/>
                    <a:pt x="9314" y="5954"/>
                    <a:pt x="8938" y="5954"/>
                  </a:cubicBezTo>
                  <a:close/>
                  <a:moveTo>
                    <a:pt x="10597" y="5954"/>
                  </a:moveTo>
                  <a:cubicBezTo>
                    <a:pt x="10222" y="5954"/>
                    <a:pt x="9841" y="6153"/>
                    <a:pt x="9744" y="6401"/>
                  </a:cubicBezTo>
                  <a:cubicBezTo>
                    <a:pt x="9647" y="6650"/>
                    <a:pt x="9876" y="6853"/>
                    <a:pt x="10257" y="6853"/>
                  </a:cubicBezTo>
                  <a:cubicBezTo>
                    <a:pt x="10637" y="6853"/>
                    <a:pt x="11021" y="6650"/>
                    <a:pt x="11112" y="6401"/>
                  </a:cubicBezTo>
                  <a:cubicBezTo>
                    <a:pt x="11204" y="6153"/>
                    <a:pt x="10973" y="5954"/>
                    <a:pt x="10597" y="5954"/>
                  </a:cubicBezTo>
                  <a:close/>
                  <a:moveTo>
                    <a:pt x="12258" y="5954"/>
                  </a:moveTo>
                  <a:cubicBezTo>
                    <a:pt x="11883" y="5954"/>
                    <a:pt x="11505" y="6153"/>
                    <a:pt x="11415" y="6401"/>
                  </a:cubicBezTo>
                  <a:cubicBezTo>
                    <a:pt x="11324" y="6650"/>
                    <a:pt x="11559" y="6853"/>
                    <a:pt x="11938" y="6853"/>
                  </a:cubicBezTo>
                  <a:cubicBezTo>
                    <a:pt x="12319" y="6853"/>
                    <a:pt x="12698" y="6650"/>
                    <a:pt x="12784" y="6401"/>
                  </a:cubicBezTo>
                  <a:cubicBezTo>
                    <a:pt x="12870" y="6153"/>
                    <a:pt x="12633" y="5954"/>
                    <a:pt x="12258" y="5954"/>
                  </a:cubicBezTo>
                  <a:close/>
                  <a:moveTo>
                    <a:pt x="13939" y="5954"/>
                  </a:moveTo>
                  <a:cubicBezTo>
                    <a:pt x="13563" y="5954"/>
                    <a:pt x="13191" y="6153"/>
                    <a:pt x="13107" y="6401"/>
                  </a:cubicBezTo>
                  <a:cubicBezTo>
                    <a:pt x="13022" y="6650"/>
                    <a:pt x="13260" y="6853"/>
                    <a:pt x="13641" y="6853"/>
                  </a:cubicBezTo>
                  <a:cubicBezTo>
                    <a:pt x="14021" y="6853"/>
                    <a:pt x="14395" y="6650"/>
                    <a:pt x="14476" y="6401"/>
                  </a:cubicBezTo>
                  <a:cubicBezTo>
                    <a:pt x="14555" y="6153"/>
                    <a:pt x="14315" y="5954"/>
                    <a:pt x="13939" y="5954"/>
                  </a:cubicBezTo>
                  <a:close/>
                  <a:moveTo>
                    <a:pt x="15600" y="5954"/>
                  </a:moveTo>
                  <a:cubicBezTo>
                    <a:pt x="15225" y="5954"/>
                    <a:pt x="14857" y="6153"/>
                    <a:pt x="14778" y="6401"/>
                  </a:cubicBezTo>
                  <a:cubicBezTo>
                    <a:pt x="14699" y="6650"/>
                    <a:pt x="14942" y="6853"/>
                    <a:pt x="15323" y="6853"/>
                  </a:cubicBezTo>
                  <a:cubicBezTo>
                    <a:pt x="15703" y="6853"/>
                    <a:pt x="16072" y="6650"/>
                    <a:pt x="16147" y="6401"/>
                  </a:cubicBezTo>
                  <a:cubicBezTo>
                    <a:pt x="16221" y="6153"/>
                    <a:pt x="15975" y="5954"/>
                    <a:pt x="15600" y="5954"/>
                  </a:cubicBezTo>
                  <a:close/>
                  <a:moveTo>
                    <a:pt x="17261" y="5954"/>
                  </a:moveTo>
                  <a:cubicBezTo>
                    <a:pt x="16886" y="5954"/>
                    <a:pt x="16522" y="6153"/>
                    <a:pt x="16449" y="6401"/>
                  </a:cubicBezTo>
                  <a:cubicBezTo>
                    <a:pt x="16375" y="6650"/>
                    <a:pt x="16625" y="6853"/>
                    <a:pt x="17005" y="6853"/>
                  </a:cubicBezTo>
                  <a:cubicBezTo>
                    <a:pt x="17385" y="6853"/>
                    <a:pt x="17749" y="6650"/>
                    <a:pt x="17817" y="6401"/>
                  </a:cubicBezTo>
                  <a:cubicBezTo>
                    <a:pt x="17886" y="6153"/>
                    <a:pt x="17636" y="5954"/>
                    <a:pt x="17261" y="5954"/>
                  </a:cubicBezTo>
                  <a:close/>
                  <a:moveTo>
                    <a:pt x="18943" y="5954"/>
                  </a:moveTo>
                  <a:cubicBezTo>
                    <a:pt x="18567" y="5954"/>
                    <a:pt x="18208" y="6153"/>
                    <a:pt x="18141" y="6401"/>
                  </a:cubicBezTo>
                  <a:cubicBezTo>
                    <a:pt x="18074" y="6650"/>
                    <a:pt x="18327" y="6853"/>
                    <a:pt x="18708" y="6853"/>
                  </a:cubicBezTo>
                  <a:cubicBezTo>
                    <a:pt x="19088" y="6853"/>
                    <a:pt x="19447" y="6650"/>
                    <a:pt x="19510" y="6401"/>
                  </a:cubicBezTo>
                  <a:cubicBezTo>
                    <a:pt x="19572" y="6153"/>
                    <a:pt x="19318" y="5954"/>
                    <a:pt x="18943" y="5954"/>
                  </a:cubicBezTo>
                  <a:close/>
                  <a:moveTo>
                    <a:pt x="6809" y="7057"/>
                  </a:moveTo>
                  <a:cubicBezTo>
                    <a:pt x="6428" y="7057"/>
                    <a:pt x="6029" y="7263"/>
                    <a:pt x="5917" y="7518"/>
                  </a:cubicBezTo>
                  <a:cubicBezTo>
                    <a:pt x="5805" y="7775"/>
                    <a:pt x="6027" y="7984"/>
                    <a:pt x="6414" y="7984"/>
                  </a:cubicBezTo>
                  <a:cubicBezTo>
                    <a:pt x="6800" y="7984"/>
                    <a:pt x="7200" y="7775"/>
                    <a:pt x="7307" y="7518"/>
                  </a:cubicBezTo>
                  <a:cubicBezTo>
                    <a:pt x="7414" y="7263"/>
                    <a:pt x="7190" y="7057"/>
                    <a:pt x="6809" y="7057"/>
                  </a:cubicBezTo>
                  <a:close/>
                  <a:moveTo>
                    <a:pt x="8489" y="7057"/>
                  </a:moveTo>
                  <a:cubicBezTo>
                    <a:pt x="8108" y="7057"/>
                    <a:pt x="7714" y="7263"/>
                    <a:pt x="7608" y="7518"/>
                  </a:cubicBezTo>
                  <a:cubicBezTo>
                    <a:pt x="7502" y="7775"/>
                    <a:pt x="7730" y="7984"/>
                    <a:pt x="8116" y="7984"/>
                  </a:cubicBezTo>
                  <a:cubicBezTo>
                    <a:pt x="8502" y="7984"/>
                    <a:pt x="8898" y="7775"/>
                    <a:pt x="8999" y="7518"/>
                  </a:cubicBezTo>
                  <a:cubicBezTo>
                    <a:pt x="9099" y="7263"/>
                    <a:pt x="8871" y="7057"/>
                    <a:pt x="8489" y="7057"/>
                  </a:cubicBezTo>
                  <a:close/>
                  <a:moveTo>
                    <a:pt x="10191" y="7057"/>
                  </a:moveTo>
                  <a:cubicBezTo>
                    <a:pt x="9810" y="7057"/>
                    <a:pt x="9421" y="7263"/>
                    <a:pt x="9321" y="7518"/>
                  </a:cubicBezTo>
                  <a:cubicBezTo>
                    <a:pt x="9221" y="7775"/>
                    <a:pt x="9453" y="7984"/>
                    <a:pt x="9840" y="7984"/>
                  </a:cubicBezTo>
                  <a:cubicBezTo>
                    <a:pt x="10226" y="7984"/>
                    <a:pt x="10616" y="7775"/>
                    <a:pt x="10711" y="7518"/>
                  </a:cubicBezTo>
                  <a:cubicBezTo>
                    <a:pt x="10806" y="7263"/>
                    <a:pt x="10573" y="7057"/>
                    <a:pt x="10191" y="7057"/>
                  </a:cubicBezTo>
                  <a:close/>
                  <a:moveTo>
                    <a:pt x="11872" y="7057"/>
                  </a:moveTo>
                  <a:cubicBezTo>
                    <a:pt x="11491" y="7057"/>
                    <a:pt x="11106" y="7263"/>
                    <a:pt x="11013" y="7518"/>
                  </a:cubicBezTo>
                  <a:cubicBezTo>
                    <a:pt x="10919" y="7775"/>
                    <a:pt x="11157" y="7984"/>
                    <a:pt x="11543" y="7984"/>
                  </a:cubicBezTo>
                  <a:cubicBezTo>
                    <a:pt x="11929" y="7984"/>
                    <a:pt x="12315" y="7775"/>
                    <a:pt x="12404" y="7518"/>
                  </a:cubicBezTo>
                  <a:cubicBezTo>
                    <a:pt x="12492" y="7263"/>
                    <a:pt x="12254" y="7057"/>
                    <a:pt x="11872" y="7057"/>
                  </a:cubicBezTo>
                  <a:close/>
                  <a:moveTo>
                    <a:pt x="13575" y="7057"/>
                  </a:moveTo>
                  <a:cubicBezTo>
                    <a:pt x="13193" y="7057"/>
                    <a:pt x="12813" y="7263"/>
                    <a:pt x="12726" y="7518"/>
                  </a:cubicBezTo>
                  <a:cubicBezTo>
                    <a:pt x="12638" y="7775"/>
                    <a:pt x="12880" y="7984"/>
                    <a:pt x="13266" y="7984"/>
                  </a:cubicBezTo>
                  <a:cubicBezTo>
                    <a:pt x="13652" y="7984"/>
                    <a:pt x="14033" y="7775"/>
                    <a:pt x="14116" y="7518"/>
                  </a:cubicBezTo>
                  <a:cubicBezTo>
                    <a:pt x="14198" y="7263"/>
                    <a:pt x="13956" y="7057"/>
                    <a:pt x="13575" y="7057"/>
                  </a:cubicBezTo>
                  <a:close/>
                  <a:moveTo>
                    <a:pt x="15256" y="7057"/>
                  </a:moveTo>
                  <a:cubicBezTo>
                    <a:pt x="14875" y="7057"/>
                    <a:pt x="14500" y="7263"/>
                    <a:pt x="14419" y="7518"/>
                  </a:cubicBezTo>
                  <a:cubicBezTo>
                    <a:pt x="14337" y="7775"/>
                    <a:pt x="14584" y="7984"/>
                    <a:pt x="14970" y="7984"/>
                  </a:cubicBezTo>
                  <a:cubicBezTo>
                    <a:pt x="15356" y="7984"/>
                    <a:pt x="15732" y="7775"/>
                    <a:pt x="15809" y="7518"/>
                  </a:cubicBezTo>
                  <a:cubicBezTo>
                    <a:pt x="15886" y="7263"/>
                    <a:pt x="15637" y="7057"/>
                    <a:pt x="15256" y="7057"/>
                  </a:cubicBezTo>
                  <a:close/>
                  <a:moveTo>
                    <a:pt x="16958" y="7057"/>
                  </a:moveTo>
                  <a:cubicBezTo>
                    <a:pt x="16577" y="7057"/>
                    <a:pt x="16207" y="7263"/>
                    <a:pt x="16132" y="7518"/>
                  </a:cubicBezTo>
                  <a:cubicBezTo>
                    <a:pt x="16056" y="7775"/>
                    <a:pt x="16308" y="7984"/>
                    <a:pt x="16694" y="7984"/>
                  </a:cubicBezTo>
                  <a:cubicBezTo>
                    <a:pt x="17081" y="7984"/>
                    <a:pt x="17451" y="7775"/>
                    <a:pt x="17522" y="7518"/>
                  </a:cubicBezTo>
                  <a:cubicBezTo>
                    <a:pt x="17592" y="7263"/>
                    <a:pt x="17340" y="7057"/>
                    <a:pt x="16958" y="7057"/>
                  </a:cubicBezTo>
                  <a:close/>
                  <a:moveTo>
                    <a:pt x="18640" y="7057"/>
                  </a:moveTo>
                  <a:cubicBezTo>
                    <a:pt x="18258" y="7057"/>
                    <a:pt x="17893" y="7263"/>
                    <a:pt x="17824" y="7518"/>
                  </a:cubicBezTo>
                  <a:cubicBezTo>
                    <a:pt x="17754" y="7775"/>
                    <a:pt x="18011" y="7984"/>
                    <a:pt x="18397" y="7984"/>
                  </a:cubicBezTo>
                  <a:cubicBezTo>
                    <a:pt x="18784" y="7984"/>
                    <a:pt x="19150" y="7775"/>
                    <a:pt x="19215" y="7518"/>
                  </a:cubicBezTo>
                  <a:cubicBezTo>
                    <a:pt x="19279" y="7263"/>
                    <a:pt x="19021" y="7057"/>
                    <a:pt x="18640" y="7057"/>
                  </a:cubicBezTo>
                  <a:close/>
                  <a:moveTo>
                    <a:pt x="8042" y="8195"/>
                  </a:moveTo>
                  <a:cubicBezTo>
                    <a:pt x="7655" y="8195"/>
                    <a:pt x="7253" y="8407"/>
                    <a:pt x="7144" y="8671"/>
                  </a:cubicBezTo>
                  <a:cubicBezTo>
                    <a:pt x="7034" y="8936"/>
                    <a:pt x="7264" y="9152"/>
                    <a:pt x="7656" y="9152"/>
                  </a:cubicBezTo>
                  <a:cubicBezTo>
                    <a:pt x="8049" y="9152"/>
                    <a:pt x="8453" y="8936"/>
                    <a:pt x="8557" y="8671"/>
                  </a:cubicBezTo>
                  <a:cubicBezTo>
                    <a:pt x="8661" y="8407"/>
                    <a:pt x="8429" y="8195"/>
                    <a:pt x="8042" y="8195"/>
                  </a:cubicBezTo>
                  <a:close/>
                  <a:moveTo>
                    <a:pt x="9743" y="8195"/>
                  </a:moveTo>
                  <a:cubicBezTo>
                    <a:pt x="9355" y="8195"/>
                    <a:pt x="8959" y="8407"/>
                    <a:pt x="8857" y="8671"/>
                  </a:cubicBezTo>
                  <a:cubicBezTo>
                    <a:pt x="8753" y="8936"/>
                    <a:pt x="8988" y="9152"/>
                    <a:pt x="9380" y="9152"/>
                  </a:cubicBezTo>
                  <a:cubicBezTo>
                    <a:pt x="9773" y="9152"/>
                    <a:pt x="10170" y="8936"/>
                    <a:pt x="10269" y="8671"/>
                  </a:cubicBezTo>
                  <a:cubicBezTo>
                    <a:pt x="10366" y="8407"/>
                    <a:pt x="10131" y="8195"/>
                    <a:pt x="9743" y="8195"/>
                  </a:cubicBezTo>
                  <a:close/>
                  <a:moveTo>
                    <a:pt x="11466" y="8195"/>
                  </a:moveTo>
                  <a:cubicBezTo>
                    <a:pt x="11079" y="8195"/>
                    <a:pt x="10687" y="8407"/>
                    <a:pt x="10591" y="8671"/>
                  </a:cubicBezTo>
                  <a:cubicBezTo>
                    <a:pt x="10494" y="8936"/>
                    <a:pt x="10734" y="9152"/>
                    <a:pt x="11126" y="9152"/>
                  </a:cubicBezTo>
                  <a:cubicBezTo>
                    <a:pt x="11518" y="9152"/>
                    <a:pt x="11912" y="8936"/>
                    <a:pt x="12003" y="8671"/>
                  </a:cubicBezTo>
                  <a:cubicBezTo>
                    <a:pt x="12095" y="8407"/>
                    <a:pt x="11853" y="8195"/>
                    <a:pt x="11466" y="8195"/>
                  </a:cubicBezTo>
                  <a:close/>
                  <a:moveTo>
                    <a:pt x="13189" y="8195"/>
                  </a:moveTo>
                  <a:cubicBezTo>
                    <a:pt x="12801" y="8195"/>
                    <a:pt x="12415" y="8407"/>
                    <a:pt x="12325" y="8671"/>
                  </a:cubicBezTo>
                  <a:cubicBezTo>
                    <a:pt x="12234" y="8936"/>
                    <a:pt x="12478" y="9152"/>
                    <a:pt x="12871" y="9152"/>
                  </a:cubicBezTo>
                  <a:cubicBezTo>
                    <a:pt x="13263" y="9152"/>
                    <a:pt x="13651" y="8936"/>
                    <a:pt x="13737" y="8671"/>
                  </a:cubicBezTo>
                  <a:cubicBezTo>
                    <a:pt x="13822" y="8407"/>
                    <a:pt x="13576" y="8195"/>
                    <a:pt x="13189" y="8195"/>
                  </a:cubicBezTo>
                  <a:close/>
                  <a:moveTo>
                    <a:pt x="14912" y="8195"/>
                  </a:moveTo>
                  <a:cubicBezTo>
                    <a:pt x="14525" y="8195"/>
                    <a:pt x="14143" y="8407"/>
                    <a:pt x="14059" y="8671"/>
                  </a:cubicBezTo>
                  <a:cubicBezTo>
                    <a:pt x="13975" y="8936"/>
                    <a:pt x="14225" y="9152"/>
                    <a:pt x="14617" y="9152"/>
                  </a:cubicBezTo>
                  <a:cubicBezTo>
                    <a:pt x="15010" y="9152"/>
                    <a:pt x="15393" y="8936"/>
                    <a:pt x="15472" y="8671"/>
                  </a:cubicBezTo>
                  <a:cubicBezTo>
                    <a:pt x="15551" y="8407"/>
                    <a:pt x="15300" y="8195"/>
                    <a:pt x="14912" y="8195"/>
                  </a:cubicBezTo>
                  <a:close/>
                  <a:moveTo>
                    <a:pt x="16635" y="8195"/>
                  </a:moveTo>
                  <a:cubicBezTo>
                    <a:pt x="16248" y="8195"/>
                    <a:pt x="15871" y="8407"/>
                    <a:pt x="15793" y="8671"/>
                  </a:cubicBezTo>
                  <a:cubicBezTo>
                    <a:pt x="15715" y="8936"/>
                    <a:pt x="15970" y="9152"/>
                    <a:pt x="16363" y="9152"/>
                  </a:cubicBezTo>
                  <a:cubicBezTo>
                    <a:pt x="16755" y="9152"/>
                    <a:pt x="17133" y="8936"/>
                    <a:pt x="17206" y="8671"/>
                  </a:cubicBezTo>
                  <a:cubicBezTo>
                    <a:pt x="17279" y="8407"/>
                    <a:pt x="17023" y="8195"/>
                    <a:pt x="16635" y="8195"/>
                  </a:cubicBezTo>
                  <a:close/>
                  <a:moveTo>
                    <a:pt x="18359" y="8195"/>
                  </a:moveTo>
                  <a:cubicBezTo>
                    <a:pt x="17971" y="8195"/>
                    <a:pt x="17600" y="8407"/>
                    <a:pt x="17528" y="8671"/>
                  </a:cubicBezTo>
                  <a:cubicBezTo>
                    <a:pt x="17456" y="8936"/>
                    <a:pt x="17716" y="9152"/>
                    <a:pt x="18109" y="9152"/>
                  </a:cubicBezTo>
                  <a:cubicBezTo>
                    <a:pt x="18501" y="9152"/>
                    <a:pt x="18874" y="8936"/>
                    <a:pt x="18941" y="8671"/>
                  </a:cubicBezTo>
                  <a:cubicBezTo>
                    <a:pt x="19007" y="8407"/>
                    <a:pt x="18747" y="8195"/>
                    <a:pt x="18359" y="8195"/>
                  </a:cubicBezTo>
                  <a:close/>
                  <a:moveTo>
                    <a:pt x="7553" y="9351"/>
                  </a:moveTo>
                  <a:cubicBezTo>
                    <a:pt x="7159" y="9351"/>
                    <a:pt x="6749" y="9570"/>
                    <a:pt x="6637" y="9842"/>
                  </a:cubicBezTo>
                  <a:cubicBezTo>
                    <a:pt x="6524" y="10116"/>
                    <a:pt x="6756" y="10339"/>
                    <a:pt x="7154" y="10339"/>
                  </a:cubicBezTo>
                  <a:cubicBezTo>
                    <a:pt x="7553" y="10339"/>
                    <a:pt x="7965" y="10116"/>
                    <a:pt x="8072" y="9842"/>
                  </a:cubicBezTo>
                  <a:cubicBezTo>
                    <a:pt x="8179" y="9570"/>
                    <a:pt x="7946" y="9351"/>
                    <a:pt x="7553" y="9351"/>
                  </a:cubicBezTo>
                  <a:close/>
                  <a:moveTo>
                    <a:pt x="9317" y="9351"/>
                  </a:moveTo>
                  <a:cubicBezTo>
                    <a:pt x="8923" y="9351"/>
                    <a:pt x="8519" y="9570"/>
                    <a:pt x="8413" y="9842"/>
                  </a:cubicBezTo>
                  <a:cubicBezTo>
                    <a:pt x="8307" y="10116"/>
                    <a:pt x="8543" y="10339"/>
                    <a:pt x="8942" y="10339"/>
                  </a:cubicBezTo>
                  <a:cubicBezTo>
                    <a:pt x="9341" y="10339"/>
                    <a:pt x="9747" y="10116"/>
                    <a:pt x="9848" y="9842"/>
                  </a:cubicBezTo>
                  <a:cubicBezTo>
                    <a:pt x="9949" y="9570"/>
                    <a:pt x="9711" y="9351"/>
                    <a:pt x="9317" y="9351"/>
                  </a:cubicBezTo>
                  <a:close/>
                  <a:moveTo>
                    <a:pt x="11061" y="9351"/>
                  </a:moveTo>
                  <a:cubicBezTo>
                    <a:pt x="10668" y="9351"/>
                    <a:pt x="10267" y="9570"/>
                    <a:pt x="10168" y="9842"/>
                  </a:cubicBezTo>
                  <a:cubicBezTo>
                    <a:pt x="10068" y="10116"/>
                    <a:pt x="10310" y="10339"/>
                    <a:pt x="10709" y="10339"/>
                  </a:cubicBezTo>
                  <a:cubicBezTo>
                    <a:pt x="11107" y="10339"/>
                    <a:pt x="11509" y="10116"/>
                    <a:pt x="11604" y="9842"/>
                  </a:cubicBezTo>
                  <a:cubicBezTo>
                    <a:pt x="11698" y="9570"/>
                    <a:pt x="11454" y="9351"/>
                    <a:pt x="11061" y="9351"/>
                  </a:cubicBezTo>
                  <a:close/>
                  <a:moveTo>
                    <a:pt x="12804" y="9351"/>
                  </a:moveTo>
                  <a:cubicBezTo>
                    <a:pt x="12410" y="9351"/>
                    <a:pt x="12016" y="9570"/>
                    <a:pt x="11923" y="9842"/>
                  </a:cubicBezTo>
                  <a:cubicBezTo>
                    <a:pt x="11830" y="10116"/>
                    <a:pt x="12076" y="10339"/>
                    <a:pt x="12476" y="10339"/>
                  </a:cubicBezTo>
                  <a:cubicBezTo>
                    <a:pt x="12875" y="10339"/>
                    <a:pt x="13270" y="10116"/>
                    <a:pt x="13358" y="9842"/>
                  </a:cubicBezTo>
                  <a:cubicBezTo>
                    <a:pt x="13446" y="9570"/>
                    <a:pt x="13198" y="9351"/>
                    <a:pt x="12804" y="9351"/>
                  </a:cubicBezTo>
                  <a:close/>
                  <a:moveTo>
                    <a:pt x="14548" y="9351"/>
                  </a:moveTo>
                  <a:cubicBezTo>
                    <a:pt x="14155" y="9351"/>
                    <a:pt x="13765" y="9570"/>
                    <a:pt x="13679" y="9842"/>
                  </a:cubicBezTo>
                  <a:cubicBezTo>
                    <a:pt x="13591" y="10116"/>
                    <a:pt x="13844" y="10339"/>
                    <a:pt x="14243" y="10339"/>
                  </a:cubicBezTo>
                  <a:cubicBezTo>
                    <a:pt x="14642" y="10339"/>
                    <a:pt x="15032" y="10116"/>
                    <a:pt x="15114" y="9842"/>
                  </a:cubicBezTo>
                  <a:cubicBezTo>
                    <a:pt x="15196" y="9570"/>
                    <a:pt x="14942" y="9351"/>
                    <a:pt x="14548" y="9351"/>
                  </a:cubicBezTo>
                  <a:close/>
                  <a:moveTo>
                    <a:pt x="16292" y="9351"/>
                  </a:moveTo>
                  <a:cubicBezTo>
                    <a:pt x="15898" y="9351"/>
                    <a:pt x="15514" y="9570"/>
                    <a:pt x="15434" y="9842"/>
                  </a:cubicBezTo>
                  <a:cubicBezTo>
                    <a:pt x="15353" y="10116"/>
                    <a:pt x="15612" y="10339"/>
                    <a:pt x="16010" y="10339"/>
                  </a:cubicBezTo>
                  <a:cubicBezTo>
                    <a:pt x="16409" y="10339"/>
                    <a:pt x="16794" y="10116"/>
                    <a:pt x="16870" y="9842"/>
                  </a:cubicBezTo>
                  <a:cubicBezTo>
                    <a:pt x="16945" y="9570"/>
                    <a:pt x="16686" y="9351"/>
                    <a:pt x="16292" y="9351"/>
                  </a:cubicBezTo>
                  <a:close/>
                  <a:moveTo>
                    <a:pt x="7064" y="10576"/>
                  </a:moveTo>
                  <a:cubicBezTo>
                    <a:pt x="6664" y="10576"/>
                    <a:pt x="6246" y="10802"/>
                    <a:pt x="6130" y="11084"/>
                  </a:cubicBezTo>
                  <a:cubicBezTo>
                    <a:pt x="6013" y="11367"/>
                    <a:pt x="6247" y="11598"/>
                    <a:pt x="6653" y="11598"/>
                  </a:cubicBezTo>
                  <a:cubicBezTo>
                    <a:pt x="7058" y="11598"/>
                    <a:pt x="7478" y="11367"/>
                    <a:pt x="7589" y="11084"/>
                  </a:cubicBezTo>
                  <a:cubicBezTo>
                    <a:pt x="7700" y="10802"/>
                    <a:pt x="7464" y="10576"/>
                    <a:pt x="7064" y="10576"/>
                  </a:cubicBezTo>
                  <a:close/>
                  <a:moveTo>
                    <a:pt x="8849" y="10576"/>
                  </a:moveTo>
                  <a:cubicBezTo>
                    <a:pt x="8449" y="10576"/>
                    <a:pt x="8037" y="10802"/>
                    <a:pt x="7927" y="11084"/>
                  </a:cubicBezTo>
                  <a:cubicBezTo>
                    <a:pt x="7817" y="11367"/>
                    <a:pt x="8055" y="11598"/>
                    <a:pt x="8461" y="11598"/>
                  </a:cubicBezTo>
                  <a:cubicBezTo>
                    <a:pt x="8867" y="11598"/>
                    <a:pt x="9281" y="11367"/>
                    <a:pt x="9386" y="11084"/>
                  </a:cubicBezTo>
                  <a:cubicBezTo>
                    <a:pt x="9490" y="10802"/>
                    <a:pt x="9249" y="10576"/>
                    <a:pt x="8849" y="10576"/>
                  </a:cubicBezTo>
                  <a:close/>
                  <a:moveTo>
                    <a:pt x="10635" y="10576"/>
                  </a:moveTo>
                  <a:cubicBezTo>
                    <a:pt x="10235" y="10576"/>
                    <a:pt x="9827" y="10802"/>
                    <a:pt x="9724" y="11084"/>
                  </a:cubicBezTo>
                  <a:cubicBezTo>
                    <a:pt x="9621" y="11367"/>
                    <a:pt x="9866" y="11598"/>
                    <a:pt x="10271" y="11598"/>
                  </a:cubicBezTo>
                  <a:cubicBezTo>
                    <a:pt x="10677" y="11598"/>
                    <a:pt x="11086" y="11367"/>
                    <a:pt x="11184" y="11084"/>
                  </a:cubicBezTo>
                  <a:cubicBezTo>
                    <a:pt x="11281" y="10802"/>
                    <a:pt x="11034" y="10576"/>
                    <a:pt x="10635" y="10576"/>
                  </a:cubicBezTo>
                  <a:close/>
                  <a:moveTo>
                    <a:pt x="12398" y="10576"/>
                  </a:moveTo>
                  <a:cubicBezTo>
                    <a:pt x="11998" y="10576"/>
                    <a:pt x="11597" y="10802"/>
                    <a:pt x="11500" y="11084"/>
                  </a:cubicBezTo>
                  <a:cubicBezTo>
                    <a:pt x="11404" y="11367"/>
                    <a:pt x="11654" y="11598"/>
                    <a:pt x="12060" y="11598"/>
                  </a:cubicBezTo>
                  <a:cubicBezTo>
                    <a:pt x="12465" y="11598"/>
                    <a:pt x="12868" y="11367"/>
                    <a:pt x="12959" y="11084"/>
                  </a:cubicBezTo>
                  <a:cubicBezTo>
                    <a:pt x="13050" y="10802"/>
                    <a:pt x="12798" y="10576"/>
                    <a:pt x="12398" y="10576"/>
                  </a:cubicBezTo>
                  <a:close/>
                  <a:moveTo>
                    <a:pt x="14184" y="10576"/>
                  </a:moveTo>
                  <a:cubicBezTo>
                    <a:pt x="13784" y="10576"/>
                    <a:pt x="13388" y="10802"/>
                    <a:pt x="13298" y="11084"/>
                  </a:cubicBezTo>
                  <a:cubicBezTo>
                    <a:pt x="13208" y="11367"/>
                    <a:pt x="13464" y="11598"/>
                    <a:pt x="13869" y="11598"/>
                  </a:cubicBezTo>
                  <a:cubicBezTo>
                    <a:pt x="14275" y="11598"/>
                    <a:pt x="14673" y="11367"/>
                    <a:pt x="14758" y="11084"/>
                  </a:cubicBezTo>
                  <a:cubicBezTo>
                    <a:pt x="14842" y="10802"/>
                    <a:pt x="14584" y="10576"/>
                    <a:pt x="14184" y="10576"/>
                  </a:cubicBezTo>
                  <a:close/>
                  <a:moveTo>
                    <a:pt x="6576" y="11820"/>
                  </a:moveTo>
                  <a:cubicBezTo>
                    <a:pt x="6170" y="11820"/>
                    <a:pt x="5743" y="12054"/>
                    <a:pt x="5623" y="12344"/>
                  </a:cubicBezTo>
                  <a:cubicBezTo>
                    <a:pt x="5503" y="12637"/>
                    <a:pt x="5739" y="12876"/>
                    <a:pt x="6151" y="12876"/>
                  </a:cubicBezTo>
                  <a:cubicBezTo>
                    <a:pt x="6563" y="12876"/>
                    <a:pt x="6992" y="12637"/>
                    <a:pt x="7107" y="12344"/>
                  </a:cubicBezTo>
                  <a:cubicBezTo>
                    <a:pt x="7222" y="12054"/>
                    <a:pt x="6983" y="11820"/>
                    <a:pt x="6576" y="11820"/>
                  </a:cubicBezTo>
                  <a:close/>
                  <a:moveTo>
                    <a:pt x="8382" y="11820"/>
                  </a:moveTo>
                  <a:cubicBezTo>
                    <a:pt x="7975" y="11820"/>
                    <a:pt x="7555" y="12054"/>
                    <a:pt x="7442" y="12344"/>
                  </a:cubicBezTo>
                  <a:cubicBezTo>
                    <a:pt x="7328" y="12637"/>
                    <a:pt x="7569" y="12876"/>
                    <a:pt x="7981" y="12876"/>
                  </a:cubicBezTo>
                  <a:cubicBezTo>
                    <a:pt x="8394" y="12876"/>
                    <a:pt x="8816" y="12637"/>
                    <a:pt x="8925" y="12344"/>
                  </a:cubicBezTo>
                  <a:cubicBezTo>
                    <a:pt x="9032" y="12054"/>
                    <a:pt x="8789" y="11820"/>
                    <a:pt x="8382" y="11820"/>
                  </a:cubicBezTo>
                  <a:close/>
                  <a:moveTo>
                    <a:pt x="10188" y="11820"/>
                  </a:moveTo>
                  <a:cubicBezTo>
                    <a:pt x="9782" y="11820"/>
                    <a:pt x="9366" y="12054"/>
                    <a:pt x="9260" y="12344"/>
                  </a:cubicBezTo>
                  <a:cubicBezTo>
                    <a:pt x="9153" y="12637"/>
                    <a:pt x="9400" y="12876"/>
                    <a:pt x="9812" y="12876"/>
                  </a:cubicBezTo>
                  <a:cubicBezTo>
                    <a:pt x="10225" y="12876"/>
                    <a:pt x="10642" y="12637"/>
                    <a:pt x="10743" y="12344"/>
                  </a:cubicBezTo>
                  <a:cubicBezTo>
                    <a:pt x="10844" y="12054"/>
                    <a:pt x="10595" y="11820"/>
                    <a:pt x="10188" y="11820"/>
                  </a:cubicBezTo>
                  <a:close/>
                  <a:moveTo>
                    <a:pt x="11994" y="11820"/>
                  </a:moveTo>
                  <a:cubicBezTo>
                    <a:pt x="11587" y="11820"/>
                    <a:pt x="11177" y="12054"/>
                    <a:pt x="11078" y="12344"/>
                  </a:cubicBezTo>
                  <a:cubicBezTo>
                    <a:pt x="10978" y="12637"/>
                    <a:pt x="11230" y="12876"/>
                    <a:pt x="11643" y="12876"/>
                  </a:cubicBezTo>
                  <a:cubicBezTo>
                    <a:pt x="12055" y="12876"/>
                    <a:pt x="12467" y="12637"/>
                    <a:pt x="12561" y="12344"/>
                  </a:cubicBezTo>
                  <a:cubicBezTo>
                    <a:pt x="12655" y="12054"/>
                    <a:pt x="12401" y="11820"/>
                    <a:pt x="11994" y="11820"/>
                  </a:cubicBezTo>
                  <a:close/>
                  <a:moveTo>
                    <a:pt x="4221" y="13116"/>
                  </a:moveTo>
                  <a:cubicBezTo>
                    <a:pt x="3807" y="13116"/>
                    <a:pt x="3366" y="13358"/>
                    <a:pt x="3235" y="13657"/>
                  </a:cubicBezTo>
                  <a:cubicBezTo>
                    <a:pt x="3103" y="13961"/>
                    <a:pt x="3335" y="14208"/>
                    <a:pt x="3754" y="14208"/>
                  </a:cubicBezTo>
                  <a:cubicBezTo>
                    <a:pt x="4174" y="14208"/>
                    <a:pt x="4617" y="13961"/>
                    <a:pt x="4744" y="13657"/>
                  </a:cubicBezTo>
                  <a:cubicBezTo>
                    <a:pt x="4869" y="13358"/>
                    <a:pt x="4634" y="13116"/>
                    <a:pt x="4221" y="13116"/>
                  </a:cubicBezTo>
                  <a:close/>
                  <a:moveTo>
                    <a:pt x="6047" y="13116"/>
                  </a:moveTo>
                  <a:cubicBezTo>
                    <a:pt x="5634" y="13116"/>
                    <a:pt x="5197" y="13358"/>
                    <a:pt x="5074" y="13657"/>
                  </a:cubicBezTo>
                  <a:cubicBezTo>
                    <a:pt x="4949" y="13961"/>
                    <a:pt x="5188" y="14208"/>
                    <a:pt x="5607" y="14208"/>
                  </a:cubicBezTo>
                  <a:cubicBezTo>
                    <a:pt x="6026" y="14208"/>
                    <a:pt x="6464" y="13961"/>
                    <a:pt x="6583" y="13657"/>
                  </a:cubicBezTo>
                  <a:cubicBezTo>
                    <a:pt x="6701" y="13358"/>
                    <a:pt x="6461" y="13116"/>
                    <a:pt x="6047" y="13116"/>
                  </a:cubicBezTo>
                  <a:close/>
                  <a:moveTo>
                    <a:pt x="7894" y="13116"/>
                  </a:moveTo>
                  <a:cubicBezTo>
                    <a:pt x="7481" y="13116"/>
                    <a:pt x="7051" y="13358"/>
                    <a:pt x="6935" y="13657"/>
                  </a:cubicBezTo>
                  <a:cubicBezTo>
                    <a:pt x="6816" y="13961"/>
                    <a:pt x="7060" y="14208"/>
                    <a:pt x="7479" y="14208"/>
                  </a:cubicBezTo>
                  <a:cubicBezTo>
                    <a:pt x="7899" y="14208"/>
                    <a:pt x="8331" y="13961"/>
                    <a:pt x="8443" y="13657"/>
                  </a:cubicBezTo>
                  <a:cubicBezTo>
                    <a:pt x="8554" y="13358"/>
                    <a:pt x="8308" y="13116"/>
                    <a:pt x="7894" y="13116"/>
                  </a:cubicBezTo>
                  <a:close/>
                  <a:moveTo>
                    <a:pt x="9721" y="13116"/>
                  </a:moveTo>
                  <a:cubicBezTo>
                    <a:pt x="9308" y="13116"/>
                    <a:pt x="8883" y="13358"/>
                    <a:pt x="8774" y="13657"/>
                  </a:cubicBezTo>
                  <a:cubicBezTo>
                    <a:pt x="8663" y="13961"/>
                    <a:pt x="8913" y="14208"/>
                    <a:pt x="9332" y="14208"/>
                  </a:cubicBezTo>
                  <a:cubicBezTo>
                    <a:pt x="9751" y="14208"/>
                    <a:pt x="10178" y="13961"/>
                    <a:pt x="10283" y="13657"/>
                  </a:cubicBezTo>
                  <a:cubicBezTo>
                    <a:pt x="10387" y="13358"/>
                    <a:pt x="10135" y="13116"/>
                    <a:pt x="9721" y="13116"/>
                  </a:cubicBezTo>
                  <a:close/>
                  <a:moveTo>
                    <a:pt x="3651" y="14446"/>
                  </a:moveTo>
                  <a:cubicBezTo>
                    <a:pt x="3230" y="14446"/>
                    <a:pt x="2780" y="14696"/>
                    <a:pt x="2644" y="15008"/>
                  </a:cubicBezTo>
                  <a:cubicBezTo>
                    <a:pt x="2507" y="15321"/>
                    <a:pt x="2742" y="15577"/>
                    <a:pt x="3168" y="15577"/>
                  </a:cubicBezTo>
                  <a:cubicBezTo>
                    <a:pt x="3595" y="15577"/>
                    <a:pt x="4048" y="15321"/>
                    <a:pt x="4178" y="15008"/>
                  </a:cubicBezTo>
                  <a:cubicBezTo>
                    <a:pt x="4308" y="14696"/>
                    <a:pt x="4072" y="14446"/>
                    <a:pt x="3651" y="14446"/>
                  </a:cubicBezTo>
                  <a:close/>
                  <a:moveTo>
                    <a:pt x="5519" y="14446"/>
                  </a:moveTo>
                  <a:cubicBezTo>
                    <a:pt x="5098" y="14446"/>
                    <a:pt x="4654" y="14696"/>
                    <a:pt x="4525" y="15008"/>
                  </a:cubicBezTo>
                  <a:cubicBezTo>
                    <a:pt x="4396" y="15321"/>
                    <a:pt x="4637" y="15577"/>
                    <a:pt x="5063" y="15577"/>
                  </a:cubicBezTo>
                  <a:cubicBezTo>
                    <a:pt x="5490" y="15577"/>
                    <a:pt x="5937" y="15321"/>
                    <a:pt x="6060" y="15008"/>
                  </a:cubicBezTo>
                  <a:cubicBezTo>
                    <a:pt x="6183" y="14696"/>
                    <a:pt x="5940" y="14446"/>
                    <a:pt x="5519" y="14446"/>
                  </a:cubicBezTo>
                  <a:close/>
                  <a:moveTo>
                    <a:pt x="7387" y="14446"/>
                  </a:moveTo>
                  <a:cubicBezTo>
                    <a:pt x="6966" y="14446"/>
                    <a:pt x="6528" y="14696"/>
                    <a:pt x="6406" y="15008"/>
                  </a:cubicBezTo>
                  <a:cubicBezTo>
                    <a:pt x="6284" y="15321"/>
                    <a:pt x="6531" y="15577"/>
                    <a:pt x="6958" y="15577"/>
                  </a:cubicBezTo>
                  <a:cubicBezTo>
                    <a:pt x="7385" y="15577"/>
                    <a:pt x="7825" y="15321"/>
                    <a:pt x="7941" y="15008"/>
                  </a:cubicBezTo>
                  <a:cubicBezTo>
                    <a:pt x="8056" y="14696"/>
                    <a:pt x="7808" y="14446"/>
                    <a:pt x="7387" y="14446"/>
                  </a:cubicBezTo>
                  <a:close/>
                  <a:moveTo>
                    <a:pt x="3060" y="15830"/>
                  </a:moveTo>
                  <a:cubicBezTo>
                    <a:pt x="2633" y="15830"/>
                    <a:pt x="2172" y="16088"/>
                    <a:pt x="2032" y="16410"/>
                  </a:cubicBezTo>
                  <a:cubicBezTo>
                    <a:pt x="1890" y="16736"/>
                    <a:pt x="2127" y="17000"/>
                    <a:pt x="2561" y="17000"/>
                  </a:cubicBezTo>
                  <a:cubicBezTo>
                    <a:pt x="2996" y="17000"/>
                    <a:pt x="3457" y="16736"/>
                    <a:pt x="3593" y="16410"/>
                  </a:cubicBezTo>
                  <a:cubicBezTo>
                    <a:pt x="3727" y="16088"/>
                    <a:pt x="3489" y="15830"/>
                    <a:pt x="3060" y="15830"/>
                  </a:cubicBezTo>
                  <a:close/>
                  <a:moveTo>
                    <a:pt x="4949" y="15830"/>
                  </a:moveTo>
                  <a:cubicBezTo>
                    <a:pt x="4521" y="15830"/>
                    <a:pt x="4067" y="16088"/>
                    <a:pt x="3934" y="16410"/>
                  </a:cubicBezTo>
                  <a:cubicBezTo>
                    <a:pt x="3800" y="16736"/>
                    <a:pt x="4044" y="17000"/>
                    <a:pt x="4478" y="17000"/>
                  </a:cubicBezTo>
                  <a:cubicBezTo>
                    <a:pt x="4912" y="17000"/>
                    <a:pt x="5368" y="16736"/>
                    <a:pt x="5496" y="16410"/>
                  </a:cubicBezTo>
                  <a:cubicBezTo>
                    <a:pt x="5623" y="16088"/>
                    <a:pt x="5377" y="15830"/>
                    <a:pt x="4949" y="15830"/>
                  </a:cubicBezTo>
                  <a:close/>
                  <a:moveTo>
                    <a:pt x="2450" y="17266"/>
                  </a:moveTo>
                  <a:cubicBezTo>
                    <a:pt x="2015" y="17266"/>
                    <a:pt x="1544" y="17534"/>
                    <a:pt x="1398" y="17867"/>
                  </a:cubicBezTo>
                  <a:cubicBezTo>
                    <a:pt x="1252" y="18204"/>
                    <a:pt x="1491" y="18479"/>
                    <a:pt x="1933" y="18479"/>
                  </a:cubicBezTo>
                  <a:cubicBezTo>
                    <a:pt x="2375" y="18479"/>
                    <a:pt x="2848" y="18204"/>
                    <a:pt x="2988" y="17867"/>
                  </a:cubicBezTo>
                  <a:cubicBezTo>
                    <a:pt x="3128" y="17534"/>
                    <a:pt x="2886" y="17266"/>
                    <a:pt x="2450" y="17266"/>
                  </a:cubicBezTo>
                  <a:close/>
                  <a:moveTo>
                    <a:pt x="4380" y="17266"/>
                  </a:moveTo>
                  <a:cubicBezTo>
                    <a:pt x="3945" y="17266"/>
                    <a:pt x="3481" y="17534"/>
                    <a:pt x="3343" y="17867"/>
                  </a:cubicBezTo>
                  <a:cubicBezTo>
                    <a:pt x="3204" y="18204"/>
                    <a:pt x="3449" y="18479"/>
                    <a:pt x="3891" y="18479"/>
                  </a:cubicBezTo>
                  <a:cubicBezTo>
                    <a:pt x="4333" y="18479"/>
                    <a:pt x="4801" y="18204"/>
                    <a:pt x="4934" y="17867"/>
                  </a:cubicBezTo>
                  <a:cubicBezTo>
                    <a:pt x="5065" y="17534"/>
                    <a:pt x="4816" y="17266"/>
                    <a:pt x="4380" y="17266"/>
                  </a:cubicBezTo>
                  <a:close/>
                  <a:moveTo>
                    <a:pt x="1799" y="18754"/>
                  </a:moveTo>
                  <a:cubicBezTo>
                    <a:pt x="1355" y="18754"/>
                    <a:pt x="874" y="19032"/>
                    <a:pt x="723" y="19378"/>
                  </a:cubicBezTo>
                  <a:cubicBezTo>
                    <a:pt x="571" y="19727"/>
                    <a:pt x="812" y="20012"/>
                    <a:pt x="1262" y="20012"/>
                  </a:cubicBezTo>
                  <a:cubicBezTo>
                    <a:pt x="1712" y="20012"/>
                    <a:pt x="2196" y="19727"/>
                    <a:pt x="2342" y="19378"/>
                  </a:cubicBezTo>
                  <a:cubicBezTo>
                    <a:pt x="2486" y="19032"/>
                    <a:pt x="2243" y="18754"/>
                    <a:pt x="1799" y="18754"/>
                  </a:cubicBezTo>
                  <a:close/>
                  <a:moveTo>
                    <a:pt x="3771" y="18754"/>
                  </a:moveTo>
                  <a:cubicBezTo>
                    <a:pt x="3327" y="18754"/>
                    <a:pt x="2852" y="19032"/>
                    <a:pt x="2710" y="19378"/>
                  </a:cubicBezTo>
                  <a:cubicBezTo>
                    <a:pt x="2566" y="19727"/>
                    <a:pt x="2813" y="20012"/>
                    <a:pt x="3263" y="20012"/>
                  </a:cubicBezTo>
                  <a:cubicBezTo>
                    <a:pt x="3713" y="20012"/>
                    <a:pt x="4192" y="19727"/>
                    <a:pt x="4329" y="19378"/>
                  </a:cubicBezTo>
                  <a:cubicBezTo>
                    <a:pt x="4465" y="19032"/>
                    <a:pt x="4214" y="18754"/>
                    <a:pt x="3771" y="18754"/>
                  </a:cubicBezTo>
                  <a:close/>
                  <a:moveTo>
                    <a:pt x="1148" y="20295"/>
                  </a:moveTo>
                  <a:cubicBezTo>
                    <a:pt x="697" y="20295"/>
                    <a:pt x="204" y="20583"/>
                    <a:pt x="48" y="20942"/>
                  </a:cubicBezTo>
                  <a:cubicBezTo>
                    <a:pt x="-110" y="21304"/>
                    <a:pt x="133" y="21600"/>
                    <a:pt x="592" y="21600"/>
                  </a:cubicBezTo>
                  <a:cubicBezTo>
                    <a:pt x="1050" y="21600"/>
                    <a:pt x="1546" y="21304"/>
                    <a:pt x="1697" y="20942"/>
                  </a:cubicBezTo>
                  <a:cubicBezTo>
                    <a:pt x="1846" y="20583"/>
                    <a:pt x="1600" y="20295"/>
                    <a:pt x="1148" y="20295"/>
                  </a:cubicBezTo>
                  <a:close/>
                  <a:moveTo>
                    <a:pt x="3162" y="20295"/>
                  </a:moveTo>
                  <a:cubicBezTo>
                    <a:pt x="2710" y="20295"/>
                    <a:pt x="2224" y="20583"/>
                    <a:pt x="2076" y="20942"/>
                  </a:cubicBezTo>
                  <a:cubicBezTo>
                    <a:pt x="1927" y="21304"/>
                    <a:pt x="2177" y="21600"/>
                    <a:pt x="2635" y="21600"/>
                  </a:cubicBezTo>
                  <a:cubicBezTo>
                    <a:pt x="3094" y="21600"/>
                    <a:pt x="3584" y="21304"/>
                    <a:pt x="3726" y="20942"/>
                  </a:cubicBezTo>
                  <a:cubicBezTo>
                    <a:pt x="3867" y="20583"/>
                    <a:pt x="3614" y="20295"/>
                    <a:pt x="3162" y="20295"/>
                  </a:cubicBezTo>
                  <a:close/>
                  <a:moveTo>
                    <a:pt x="5154" y="20295"/>
                  </a:moveTo>
                  <a:cubicBezTo>
                    <a:pt x="4702" y="20295"/>
                    <a:pt x="4223" y="20583"/>
                    <a:pt x="4084" y="20942"/>
                  </a:cubicBezTo>
                  <a:cubicBezTo>
                    <a:pt x="3943" y="21304"/>
                    <a:pt x="4199" y="21600"/>
                    <a:pt x="4658" y="21600"/>
                  </a:cubicBezTo>
                  <a:cubicBezTo>
                    <a:pt x="5117" y="21600"/>
                    <a:pt x="5599" y="21304"/>
                    <a:pt x="5733" y="20942"/>
                  </a:cubicBezTo>
                  <a:cubicBezTo>
                    <a:pt x="5865" y="20583"/>
                    <a:pt x="5606" y="20295"/>
                    <a:pt x="5154" y="20295"/>
                  </a:cubicBezTo>
                  <a:close/>
                </a:path>
              </a:pathLst>
            </a:custGeom>
            <a:solidFill>
              <a:srgbClr val="F36F13">
                <a:alpha val="3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9" name="圖片 1028"/>
          <p:cNvPicPr>
            <a:picLocks noChangeAspect="1"/>
          </p:cNvPicPr>
          <p:nvPr/>
        </p:nvPicPr>
        <p:blipFill rotWithShape="1">
          <a:blip r:embed="rId2"/>
          <a:srcRect l="16200"/>
          <a:stretch/>
        </p:blipFill>
        <p:spPr>
          <a:xfrm>
            <a:off x="261296" y="4480793"/>
            <a:ext cx="1611007" cy="1441838"/>
          </a:xfrm>
          <a:prstGeom prst="rect">
            <a:avLst/>
          </a:prstGeom>
        </p:spPr>
      </p:pic>
      <p:sp>
        <p:nvSpPr>
          <p:cNvPr id="1031" name="文字方塊 1030"/>
          <p:cNvSpPr txBox="1"/>
          <p:nvPr/>
        </p:nvSpPr>
        <p:spPr>
          <a:xfrm>
            <a:off x="533400" y="63246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+mn-lt"/>
                <a:ea typeface="微軟正黑體" panose="020B0604030504040204" pitchFamily="34" charset="-120"/>
              </a:rPr>
              <a:t>註：以充電槍計算</a:t>
            </a:r>
            <a:endParaRPr lang="zh-TW" altLang="en-US" sz="1400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250" name="文字方塊 249"/>
          <p:cNvSpPr txBox="1"/>
          <p:nvPr/>
        </p:nvSpPr>
        <p:spPr>
          <a:xfrm>
            <a:off x="1949614" y="1338852"/>
            <a:ext cx="2573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n-lt"/>
                <a:ea typeface="微軟正黑體" panose="020B0604030504040204" pitchFamily="34" charset="-120"/>
              </a:rPr>
              <a:t>哈茨菲爾德</a:t>
            </a:r>
            <a:r>
              <a:rPr lang="en-US" altLang="zh-TW" b="1" dirty="0">
                <a:latin typeface="+mn-lt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傑克遜機場</a:t>
            </a:r>
            <a:endParaRPr lang="en-US" altLang="zh-TW" b="1" dirty="0" smtClean="0">
              <a:latin typeface="+mn-lt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Level </a:t>
            </a:r>
            <a:r>
              <a:rPr lang="en-US" altLang="zh-TW" dirty="0">
                <a:latin typeface="+mn-lt"/>
                <a:ea typeface="微軟正黑體" panose="020B0604030504040204" pitchFamily="34" charset="-120"/>
              </a:rPr>
              <a:t>1+2</a:t>
            </a:r>
            <a:r>
              <a:rPr lang="zh-TW" altLang="en-US" dirty="0">
                <a:latin typeface="+mn-lt"/>
                <a:ea typeface="微軟正黑體" panose="020B0604030504040204" pitchFamily="34" charset="-120"/>
              </a:rPr>
              <a:t>：</a:t>
            </a:r>
            <a:r>
              <a:rPr lang="en-US" altLang="zh-TW" dirty="0">
                <a:latin typeface="+mn-lt"/>
                <a:ea typeface="微軟正黑體" panose="020B0604030504040204" pitchFamily="34" charset="-120"/>
              </a:rPr>
              <a:t>275</a:t>
            </a:r>
            <a:r>
              <a:rPr lang="zh-TW" altLang="en-US" dirty="0">
                <a:latin typeface="+mn-lt"/>
                <a:ea typeface="微軟正黑體" panose="020B0604030504040204" pitchFamily="34" charset="-120"/>
              </a:rPr>
              <a:t>個</a:t>
            </a:r>
            <a:endParaRPr lang="en-US" altLang="zh-TW" dirty="0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1035" name="圖片 10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98698" y="4148433"/>
            <a:ext cx="1354101" cy="2045095"/>
          </a:xfrm>
          <a:prstGeom prst="rect">
            <a:avLst/>
          </a:prstGeom>
        </p:spPr>
      </p:pic>
      <p:sp>
        <p:nvSpPr>
          <p:cNvPr id="258" name="文字方塊 257"/>
          <p:cNvSpPr txBox="1"/>
          <p:nvPr/>
        </p:nvSpPr>
        <p:spPr>
          <a:xfrm>
            <a:off x="4286108" y="1864279"/>
            <a:ext cx="2300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n-lt"/>
                <a:ea typeface="微軟正黑體" panose="020B0604030504040204" pitchFamily="34" charset="-120"/>
              </a:rPr>
              <a:t>巴黎</a:t>
            </a:r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戴高樂機場</a:t>
            </a:r>
            <a:endParaRPr lang="en-US" altLang="zh-TW" b="1" dirty="0" smtClean="0">
              <a:latin typeface="+mn-lt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3.7kW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48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個</a:t>
            </a:r>
            <a:endParaRPr lang="en-US" altLang="zh-TW" dirty="0">
              <a:latin typeface="+mn-lt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DC 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快充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(50kW)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個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(6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樁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1036" name="圖片 10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4962" y="4160741"/>
            <a:ext cx="2540857" cy="1996591"/>
          </a:xfrm>
          <a:prstGeom prst="rect">
            <a:avLst/>
          </a:prstGeom>
        </p:spPr>
      </p:pic>
      <p:grpSp>
        <p:nvGrpSpPr>
          <p:cNvPr id="1039" name="群組 1038"/>
          <p:cNvGrpSpPr/>
          <p:nvPr/>
        </p:nvGrpSpPr>
        <p:grpSpPr>
          <a:xfrm>
            <a:off x="4231491" y="3027266"/>
            <a:ext cx="280988" cy="1133475"/>
            <a:chOff x="3716462" y="2320760"/>
            <a:chExt cx="280988" cy="1133475"/>
          </a:xfrm>
        </p:grpSpPr>
        <p:sp>
          <p:nvSpPr>
            <p:cNvPr id="267" name="Teardrop 21">
              <a:extLst>
                <a:ext uri="{FF2B5EF4-FFF2-40B4-BE49-F238E27FC236}">
                  <a16:creationId xmlns:a16="http://schemas.microsoft.com/office/drawing/2014/main" xmlns="" id="{3A878FFC-C33F-40B2-ADE3-7E96CB4FA284}"/>
                </a:ext>
              </a:extLst>
            </p:cNvPr>
            <p:cNvSpPr/>
            <p:nvPr/>
          </p:nvSpPr>
          <p:spPr>
            <a:xfrm rot="8079188">
              <a:off x="3716462" y="2320760"/>
              <a:ext cx="280988" cy="280988"/>
            </a:xfrm>
            <a:prstGeom prst="teardrop">
              <a:avLst>
                <a:gd name="adj" fmla="val 200000"/>
              </a:avLst>
            </a:prstGeom>
            <a:solidFill>
              <a:srgbClr val="0D95BC"/>
            </a:solidFill>
            <a:ln w="12700" cap="flat" cmpd="sng" algn="ctr">
              <a:solidFill>
                <a:srgbClr val="0D95BC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Oval 22">
              <a:extLst>
                <a:ext uri="{FF2B5EF4-FFF2-40B4-BE49-F238E27FC236}">
                  <a16:creationId xmlns:a16="http://schemas.microsoft.com/office/drawing/2014/main" xmlns="" id="{DF1AD1F6-9C7E-47C3-9CFD-EAA1CE02F038}"/>
                </a:ext>
              </a:extLst>
            </p:cNvPr>
            <p:cNvSpPr/>
            <p:nvPr/>
          </p:nvSpPr>
          <p:spPr>
            <a:xfrm>
              <a:off x="3794250" y="3328823"/>
              <a:ext cx="125412" cy="125412"/>
            </a:xfrm>
            <a:prstGeom prst="ellipse">
              <a:avLst/>
            </a:prstGeom>
            <a:solidFill>
              <a:srgbClr val="0D95B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9" name="Straight Connector 23">
              <a:extLst>
                <a:ext uri="{FF2B5EF4-FFF2-40B4-BE49-F238E27FC236}">
                  <a16:creationId xmlns:a16="http://schemas.microsoft.com/office/drawing/2014/main" xmlns="" id="{D0499DDE-9262-40F6-95F9-0EFD68C2F8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6162" y="2320760"/>
              <a:ext cx="1588" cy="1008063"/>
            </a:xfrm>
            <a:prstGeom prst="line">
              <a:avLst/>
            </a:prstGeom>
            <a:noFill/>
            <a:ln w="28575" cap="flat" cmpd="sng" algn="ctr">
              <a:solidFill>
                <a:srgbClr val="0D95BC"/>
              </a:solidFill>
              <a:prstDash val="solid"/>
              <a:miter lim="800000"/>
            </a:ln>
            <a:effectLst/>
          </p:spPr>
        </p:cxnSp>
      </p:grpSp>
      <p:grpSp>
        <p:nvGrpSpPr>
          <p:cNvPr id="1038" name="群組 1037"/>
          <p:cNvGrpSpPr/>
          <p:nvPr/>
        </p:nvGrpSpPr>
        <p:grpSpPr>
          <a:xfrm>
            <a:off x="2624176" y="2039017"/>
            <a:ext cx="279400" cy="2075783"/>
            <a:chOff x="2379132" y="1907523"/>
            <a:chExt cx="279400" cy="2075783"/>
          </a:xfrm>
        </p:grpSpPr>
        <p:sp>
          <p:nvSpPr>
            <p:cNvPr id="271" name="Teardrop 2">
              <a:extLst>
                <a:ext uri="{FF2B5EF4-FFF2-40B4-BE49-F238E27FC236}">
                  <a16:creationId xmlns:a16="http://schemas.microsoft.com/office/drawing/2014/main" xmlns="" id="{9AAF4012-D637-4A94-BE65-4F9F3AB4FBA1}"/>
                </a:ext>
              </a:extLst>
            </p:cNvPr>
            <p:cNvSpPr/>
            <p:nvPr/>
          </p:nvSpPr>
          <p:spPr>
            <a:xfrm rot="8079188">
              <a:off x="2379132" y="1907523"/>
              <a:ext cx="279400" cy="279400"/>
            </a:xfrm>
            <a:prstGeom prst="teardrop">
              <a:avLst>
                <a:gd name="adj" fmla="val 200000"/>
              </a:avLst>
            </a:prstGeom>
            <a:solidFill>
              <a:srgbClr val="00B09B"/>
            </a:solidFill>
            <a:ln w="12700" cap="flat" cmpd="sng" algn="ctr">
              <a:solidFill>
                <a:srgbClr val="00B09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Oval 3">
              <a:extLst>
                <a:ext uri="{FF2B5EF4-FFF2-40B4-BE49-F238E27FC236}">
                  <a16:creationId xmlns:a16="http://schemas.microsoft.com/office/drawing/2014/main" xmlns="" id="{3EDACA05-4359-48DD-B17C-74749F85575C}"/>
                </a:ext>
              </a:extLst>
            </p:cNvPr>
            <p:cNvSpPr/>
            <p:nvPr/>
          </p:nvSpPr>
          <p:spPr>
            <a:xfrm>
              <a:off x="2455332" y="3856306"/>
              <a:ext cx="127000" cy="127000"/>
            </a:xfrm>
            <a:prstGeom prst="ellipse">
              <a:avLst/>
            </a:prstGeom>
            <a:solidFill>
              <a:srgbClr val="00B0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3" name="Straight Connector 5">
              <a:extLst>
                <a:ext uri="{FF2B5EF4-FFF2-40B4-BE49-F238E27FC236}">
                  <a16:creationId xmlns:a16="http://schemas.microsoft.com/office/drawing/2014/main" xmlns="" id="{84B33018-516A-45F9-A2D1-FBAEB94E6A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16876" y="1967433"/>
              <a:ext cx="0" cy="1908000"/>
            </a:xfrm>
            <a:prstGeom prst="line">
              <a:avLst/>
            </a:prstGeom>
            <a:noFill/>
            <a:ln w="28575" cap="flat" cmpd="sng" algn="ctr">
              <a:solidFill>
                <a:srgbClr val="00B09B"/>
              </a:solidFill>
              <a:prstDash val="solid"/>
              <a:miter lim="800000"/>
            </a:ln>
            <a:effectLst/>
          </p:spPr>
        </p:cxnSp>
      </p:grpSp>
      <p:grpSp>
        <p:nvGrpSpPr>
          <p:cNvPr id="277" name="群組 276"/>
          <p:cNvGrpSpPr/>
          <p:nvPr/>
        </p:nvGrpSpPr>
        <p:grpSpPr>
          <a:xfrm>
            <a:off x="1662699" y="2517519"/>
            <a:ext cx="279400" cy="1673877"/>
            <a:chOff x="2379132" y="1907523"/>
            <a:chExt cx="279400" cy="1673877"/>
          </a:xfrm>
        </p:grpSpPr>
        <p:sp>
          <p:nvSpPr>
            <p:cNvPr id="278" name="Teardrop 2">
              <a:extLst>
                <a:ext uri="{FF2B5EF4-FFF2-40B4-BE49-F238E27FC236}">
                  <a16:creationId xmlns:a16="http://schemas.microsoft.com/office/drawing/2014/main" xmlns="" id="{9AAF4012-D637-4A94-BE65-4F9F3AB4FBA1}"/>
                </a:ext>
              </a:extLst>
            </p:cNvPr>
            <p:cNvSpPr/>
            <p:nvPr/>
          </p:nvSpPr>
          <p:spPr>
            <a:xfrm rot="8079188">
              <a:off x="2379132" y="1907523"/>
              <a:ext cx="279400" cy="279400"/>
            </a:xfrm>
            <a:prstGeom prst="teardrop">
              <a:avLst>
                <a:gd name="adj" fmla="val 200000"/>
              </a:avLst>
            </a:prstGeom>
            <a:solidFill>
              <a:srgbClr val="00B09B"/>
            </a:solidFill>
            <a:ln w="12700" cap="flat" cmpd="sng" algn="ctr">
              <a:solidFill>
                <a:srgbClr val="00B09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Oval 3">
              <a:extLst>
                <a:ext uri="{FF2B5EF4-FFF2-40B4-BE49-F238E27FC236}">
                  <a16:creationId xmlns:a16="http://schemas.microsoft.com/office/drawing/2014/main" xmlns="" id="{3EDACA05-4359-48DD-B17C-74749F85575C}"/>
                </a:ext>
              </a:extLst>
            </p:cNvPr>
            <p:cNvSpPr/>
            <p:nvPr/>
          </p:nvSpPr>
          <p:spPr>
            <a:xfrm>
              <a:off x="2455332" y="3454400"/>
              <a:ext cx="127000" cy="127000"/>
            </a:xfrm>
            <a:prstGeom prst="ellipse">
              <a:avLst/>
            </a:prstGeom>
            <a:solidFill>
              <a:srgbClr val="00B09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0" name="Straight Connector 5">
              <a:extLst>
                <a:ext uri="{FF2B5EF4-FFF2-40B4-BE49-F238E27FC236}">
                  <a16:creationId xmlns:a16="http://schemas.microsoft.com/office/drawing/2014/main" xmlns="" id="{84B33018-516A-45F9-A2D1-FBAEB94E6A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16876" y="1967433"/>
              <a:ext cx="0" cy="1548000"/>
            </a:xfrm>
            <a:prstGeom prst="line">
              <a:avLst/>
            </a:prstGeom>
            <a:noFill/>
            <a:ln w="28575" cap="flat" cmpd="sng" algn="ctr">
              <a:solidFill>
                <a:srgbClr val="00B09B"/>
              </a:solidFill>
              <a:prstDash val="solid"/>
              <a:miter lim="800000"/>
            </a:ln>
            <a:effectLst/>
          </p:spPr>
        </p:cxnSp>
      </p:grpSp>
      <p:grpSp>
        <p:nvGrpSpPr>
          <p:cNvPr id="282" name="群組 281"/>
          <p:cNvGrpSpPr/>
          <p:nvPr/>
        </p:nvGrpSpPr>
        <p:grpSpPr>
          <a:xfrm>
            <a:off x="6917741" y="3027266"/>
            <a:ext cx="280988" cy="1133475"/>
            <a:chOff x="3716462" y="2320760"/>
            <a:chExt cx="280988" cy="1133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83" name="Teardrop 21">
              <a:extLst>
                <a:ext uri="{FF2B5EF4-FFF2-40B4-BE49-F238E27FC236}">
                  <a16:creationId xmlns:a16="http://schemas.microsoft.com/office/drawing/2014/main" xmlns="" id="{3A878FFC-C33F-40B2-ADE3-7E96CB4FA284}"/>
                </a:ext>
              </a:extLst>
            </p:cNvPr>
            <p:cNvSpPr/>
            <p:nvPr/>
          </p:nvSpPr>
          <p:spPr>
            <a:xfrm rot="8079188">
              <a:off x="3716462" y="2320760"/>
              <a:ext cx="280988" cy="280988"/>
            </a:xfrm>
            <a:prstGeom prst="teardrop">
              <a:avLst>
                <a:gd name="adj" fmla="val 200000"/>
              </a:avLst>
            </a:prstGeom>
            <a:grp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Oval 22">
              <a:extLst>
                <a:ext uri="{FF2B5EF4-FFF2-40B4-BE49-F238E27FC236}">
                  <a16:creationId xmlns:a16="http://schemas.microsoft.com/office/drawing/2014/main" xmlns="" id="{DF1AD1F6-9C7E-47C3-9CFD-EAA1CE02F038}"/>
                </a:ext>
              </a:extLst>
            </p:cNvPr>
            <p:cNvSpPr/>
            <p:nvPr/>
          </p:nvSpPr>
          <p:spPr>
            <a:xfrm>
              <a:off x="3794250" y="3328823"/>
              <a:ext cx="125412" cy="125412"/>
            </a:xfrm>
            <a:prstGeom prst="ellipse">
              <a:avLst/>
            </a:prstGeom>
            <a:grp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5" name="Straight Connector 23">
              <a:extLst>
                <a:ext uri="{FF2B5EF4-FFF2-40B4-BE49-F238E27FC236}">
                  <a16:creationId xmlns:a16="http://schemas.microsoft.com/office/drawing/2014/main" xmlns="" id="{D0499DDE-9262-40F6-95F9-0EFD68C2F8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56162" y="2320760"/>
              <a:ext cx="1588" cy="1008063"/>
            </a:xfrm>
            <a:prstGeom prst="line">
              <a:avLst/>
            </a:prstGeom>
            <a:grp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</p:cxnSp>
      </p:grpSp>
      <p:sp>
        <p:nvSpPr>
          <p:cNvPr id="286" name="文字方塊 285"/>
          <p:cNvSpPr txBox="1"/>
          <p:nvPr/>
        </p:nvSpPr>
        <p:spPr>
          <a:xfrm>
            <a:off x="6586573" y="1752023"/>
            <a:ext cx="2557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東京成田機場</a:t>
            </a:r>
            <a:endParaRPr lang="en-US" altLang="zh-TW" b="1" dirty="0" smtClean="0">
              <a:latin typeface="+mn-lt"/>
              <a:ea typeface="微軟正黑體" panose="020B0604030504040204" pitchFamily="34" charset="-12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DC 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快充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(44kW)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：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4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個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(2</a:t>
            </a:r>
            <a:r>
              <a:rPr lang="zh-TW" altLang="en-US" dirty="0" smtClean="0">
                <a:latin typeface="+mn-lt"/>
                <a:ea typeface="微軟正黑體" panose="020B0604030504040204" pitchFamily="34" charset="-120"/>
              </a:rPr>
              <a:t>樁</a:t>
            </a:r>
            <a:r>
              <a:rPr lang="en-US" altLang="zh-TW" dirty="0" smtClean="0">
                <a:latin typeface="+mn-lt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1041" name="Picture 10" descr="https://www.parisaeroport.fr/images/default-source/passager-images/resa-parking/bornes-electriqu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005" y="4238104"/>
            <a:ext cx="2468601" cy="17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標題 1"/>
          <p:cNvSpPr txBox="1">
            <a:spLocks/>
          </p:cNvSpPr>
          <p:nvPr/>
        </p:nvSpPr>
        <p:spPr>
          <a:xfrm>
            <a:off x="2133600" y="0"/>
            <a:ext cx="7315200" cy="623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lang="zh-TW" altLang="en-US" sz="2800" kern="1200" dirty="0">
                <a:solidFill>
                  <a:srgbClr val="00B2B3"/>
                </a:solidFill>
                <a:latin typeface="+mj-lt"/>
                <a:ea typeface="標楷體" panose="03000509000000000000" pitchFamily="65" charset="-120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B2B3"/>
                </a:solidFill>
                <a:latin typeface="Arial" charset="0"/>
                <a:ea typeface="標楷體" panose="03000509000000000000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B2B3"/>
                </a:solidFill>
                <a:latin typeface="Arial" charset="0"/>
                <a:ea typeface="標楷體" panose="03000509000000000000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B2B3"/>
                </a:solidFill>
                <a:latin typeface="Arial" charset="0"/>
                <a:ea typeface="標楷體" panose="03000509000000000000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B2B3"/>
                </a:solidFill>
                <a:latin typeface="Arial" charset="0"/>
                <a:ea typeface="標楷體" panose="03000509000000000000" pitchFamily="65" charset="-120"/>
              </a:defRPr>
            </a:lvl5pPr>
            <a:lvl6pPr marL="34288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45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68576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45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02864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45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45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>
              <a:defRPr/>
            </a:pPr>
            <a:r>
              <a:rPr lang="zh-TW" altLang="en-US" sz="40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參、國際設置案例</a:t>
            </a:r>
            <a:r>
              <a:rPr lang="en-US" altLang="zh-TW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(4/5)</a:t>
            </a:r>
            <a:endParaRPr lang="zh-TW" altLang="en-US" b="1" kern="0" spc="56" dirty="0">
              <a:solidFill>
                <a:srgbClr val="1F497D"/>
              </a:solidFill>
              <a:latin typeface="微軟正黑體" panose="020B0604030504040204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241004" y="86023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四、運輸節點充電設置案例</a:t>
            </a:r>
            <a:r>
              <a:rPr lang="en-US" altLang="zh-TW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以機場為例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43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035B93-E99C-4FE8-8690-9A50479E2FCC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26293" y="4009752"/>
            <a:ext cx="2840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英國</a:t>
            </a:r>
            <a:r>
              <a:rPr lang="en-US" altLang="zh-TW" b="1" dirty="0" smtClean="0">
                <a:latin typeface="+mn-lt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彈出式充電樁</a:t>
            </a:r>
            <a:endParaRPr lang="en-US" altLang="zh-TW" b="1" dirty="0" smtClean="0">
              <a:latin typeface="+mn-lt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 smtClean="0">
                <a:latin typeface="+mn-lt"/>
                <a:ea typeface="微軟正黑體" panose="020B0604030504040204" pitchFamily="34" charset="-120"/>
              </a:rPr>
              <a:t>(pop-up charger 7kW)</a:t>
            </a:r>
            <a:endParaRPr lang="zh-TW" altLang="en-US" b="1" dirty="0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2054" name="Picture 6" descr="New solution for electric vehicle charging &amp;quot;pops up&amp;quot; on city stre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23101"/>
            <a:ext cx="3143771" cy="21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lectrek.co/wp-content/uploads/sites/3/2019/11/post-charger-730.jpg?quality=82&amp;strip=al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9" r="32100"/>
          <a:stretch/>
        </p:blipFill>
        <p:spPr bwMode="auto">
          <a:xfrm>
            <a:off x="3897467" y="4666635"/>
            <a:ext cx="1954257" cy="19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654578" y="4020304"/>
            <a:ext cx="232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洛杉磯</a:t>
            </a:r>
            <a:r>
              <a:rPr lang="en-US" altLang="zh-TW" b="1" dirty="0" smtClean="0">
                <a:latin typeface="+mn-lt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與路燈結合之充電樁</a:t>
            </a:r>
            <a:r>
              <a:rPr lang="en-US" altLang="zh-TW" b="1" dirty="0" smtClean="0">
                <a:latin typeface="+mn-lt"/>
                <a:ea typeface="微軟正黑體" panose="020B0604030504040204" pitchFamily="34" charset="-120"/>
              </a:rPr>
              <a:t>(Level 2)</a:t>
            </a:r>
            <a:endParaRPr lang="zh-TW" altLang="en-US" b="1" dirty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69591" y="4072921"/>
            <a:ext cx="232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英國</a:t>
            </a:r>
            <a:r>
              <a:rPr lang="en-US" altLang="zh-TW" b="1" dirty="0" smtClean="0">
                <a:latin typeface="+mn-lt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充電線埋入人行道下</a:t>
            </a:r>
            <a:r>
              <a:rPr lang="en-US" altLang="zh-TW" b="1" dirty="0" smtClean="0">
                <a:latin typeface="+mn-lt"/>
                <a:ea typeface="微軟正黑體" panose="020B0604030504040204" pitchFamily="34" charset="-120"/>
              </a:rPr>
              <a:t>(7 kW)</a:t>
            </a:r>
            <a:endParaRPr lang="zh-TW" altLang="en-US" b="1" dirty="0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828" y="4804075"/>
            <a:ext cx="2978505" cy="179454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E579DFC8-422A-4AF1-B2CD-1498EFC82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051413"/>
            <a:ext cx="2850962" cy="181827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5F9C340-0E1F-4530-BF37-4B3DA3AAC713}"/>
              </a:ext>
            </a:extLst>
          </p:cNvPr>
          <p:cNvSpPr/>
          <p:nvPr/>
        </p:nvSpPr>
        <p:spPr>
          <a:xfrm>
            <a:off x="2236386" y="1295400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>
                <a:latin typeface="+mn-lt"/>
                <a:ea typeface="微軟正黑體" panose="020B0604030504040204" pitchFamily="34" charset="-120"/>
              </a:rPr>
              <a:t>荷蘭路邊停車</a:t>
            </a:r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格</a:t>
            </a:r>
            <a:r>
              <a:rPr lang="zh-TW" altLang="en-US" b="1" dirty="0">
                <a:latin typeface="+mn-lt"/>
                <a:ea typeface="微軟正黑體" panose="020B0604030504040204" pitchFamily="34" charset="-120"/>
              </a:rPr>
              <a:t>充電樁</a:t>
            </a:r>
            <a:endParaRPr lang="en-US" altLang="zh-TW" b="1" dirty="0" smtClean="0">
              <a:latin typeface="+mn-lt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+mn-lt"/>
                <a:ea typeface="微軟正黑體" panose="020B0604030504040204" pitchFamily="34" charset="-120"/>
              </a:rPr>
              <a:t>(</a:t>
            </a:r>
            <a:r>
              <a:rPr lang="en-US" altLang="zh-TW" b="1" dirty="0" smtClean="0">
                <a:latin typeface="+mn-lt"/>
                <a:ea typeface="微軟正黑體" panose="020B0604030504040204" pitchFamily="34" charset="-120"/>
              </a:rPr>
              <a:t>11-22kW)</a:t>
            </a:r>
            <a:endParaRPr lang="zh-TW" altLang="en-US" b="1" dirty="0">
              <a:latin typeface="+mn-lt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t="25448"/>
          <a:stretch/>
        </p:blipFill>
        <p:spPr>
          <a:xfrm>
            <a:off x="5347891" y="1923114"/>
            <a:ext cx="1585919" cy="193391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E5F9C340-0E1F-4530-BF37-4B3DA3AAC713}"/>
              </a:ext>
            </a:extLst>
          </p:cNvPr>
          <p:cNvSpPr/>
          <p:nvPr/>
        </p:nvSpPr>
        <p:spPr>
          <a:xfrm>
            <a:off x="4778938" y="137546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新加坡路邊</a:t>
            </a:r>
            <a:r>
              <a:rPr lang="zh-TW" altLang="en-US" b="1" dirty="0">
                <a:latin typeface="+mn-lt"/>
                <a:ea typeface="微軟正黑體" panose="020B0604030504040204" pitchFamily="34" charset="-120"/>
              </a:rPr>
              <a:t>停車</a:t>
            </a:r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格</a:t>
            </a:r>
            <a:r>
              <a:rPr lang="zh-TW" altLang="en-US" b="1" dirty="0">
                <a:latin typeface="+mn-lt"/>
                <a:ea typeface="微軟正黑體" panose="020B0604030504040204" pitchFamily="34" charset="-120"/>
              </a:rPr>
              <a:t>充電</a:t>
            </a:r>
            <a:r>
              <a:rPr lang="zh-TW" altLang="en-US" b="1" dirty="0" smtClean="0">
                <a:latin typeface="+mn-lt"/>
                <a:ea typeface="微軟正黑體" panose="020B0604030504040204" pitchFamily="34" charset="-120"/>
              </a:rPr>
              <a:t>樁</a:t>
            </a:r>
            <a:endParaRPr lang="en-US" altLang="zh-TW" b="1" dirty="0" smtClean="0"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41004" y="860238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、路邊充電設置案例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2133600" y="0"/>
            <a:ext cx="7315200" cy="6238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lang="zh-TW" altLang="en-US" sz="2800" kern="1200" dirty="0">
                <a:solidFill>
                  <a:srgbClr val="00B2B3"/>
                </a:solidFill>
                <a:latin typeface="+mj-lt"/>
                <a:ea typeface="標楷體" panose="03000509000000000000" pitchFamily="65" charset="-120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B2B3"/>
                </a:solidFill>
                <a:latin typeface="Arial" charset="0"/>
                <a:ea typeface="標楷體" panose="03000509000000000000" pitchFamily="65" charset="-12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B2B3"/>
                </a:solidFill>
                <a:latin typeface="Arial" charset="0"/>
                <a:ea typeface="標楷體" panose="03000509000000000000" pitchFamily="65" charset="-12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B2B3"/>
                </a:solidFill>
                <a:latin typeface="Arial" charset="0"/>
                <a:ea typeface="標楷體" panose="03000509000000000000" pitchFamily="65" charset="-12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2800">
                <a:solidFill>
                  <a:srgbClr val="00B2B3"/>
                </a:solidFill>
                <a:latin typeface="Arial" charset="0"/>
                <a:ea typeface="標楷體" panose="03000509000000000000" pitchFamily="65" charset="-120"/>
              </a:defRPr>
            </a:lvl5pPr>
            <a:lvl6pPr marL="34288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45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6pPr>
            <a:lvl7pPr marL="685766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45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7pPr>
            <a:lvl8pPr marL="102864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45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8pPr>
            <a:lvl9pPr marL="1371532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45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>
              <a:defRPr/>
            </a:pPr>
            <a:r>
              <a:rPr lang="zh-TW" altLang="en-US" sz="4000" b="1" kern="0" spc="56" dirty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參</a:t>
            </a:r>
            <a:r>
              <a:rPr lang="zh-TW" altLang="en-US" sz="40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、國際設置案例</a:t>
            </a:r>
            <a:r>
              <a:rPr lang="en-US" altLang="zh-TW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  <a:ea typeface="微軟正黑體" pitchFamily="34" charset="-120"/>
                <a:cs typeface="+mj-cs"/>
              </a:rPr>
              <a:t>(5/5)</a:t>
            </a:r>
            <a:endParaRPr lang="zh-TW" altLang="en-US" b="1" kern="0" spc="56" dirty="0">
              <a:solidFill>
                <a:srgbClr val="1F497D"/>
              </a:solidFill>
              <a:latin typeface="微軟正黑體" panose="020B0604030504040204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7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字方塊 33"/>
          <p:cNvSpPr txBox="1"/>
          <p:nvPr/>
        </p:nvSpPr>
        <p:spPr>
          <a:xfrm>
            <a:off x="424954" y="986135"/>
            <a:ext cx="4469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、充電樁設置場域類型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標題 7"/>
          <p:cNvSpPr txBox="1">
            <a:spLocks/>
          </p:cNvSpPr>
          <p:nvPr/>
        </p:nvSpPr>
        <p:spPr bwMode="auto">
          <a:xfrm>
            <a:off x="2047875" y="74613"/>
            <a:ext cx="66389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肆、推動目標與架構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(1/2)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45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zh-TW" sz="1400" b="1">
              <a:solidFill>
                <a:srgbClr val="000000"/>
              </a:solidFill>
              <a:ea typeface="Arial Unicode MS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34414" y="5793206"/>
            <a:ext cx="8443581" cy="707886"/>
          </a:xfrm>
          <a:prstGeom prst="rect">
            <a:avLst/>
          </a:prstGeom>
          <a:solidFill>
            <a:srgbClr val="DEECD4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公共充電樁定義</a:t>
            </a:r>
            <a:r>
              <a:rPr lang="zh-TW" altLang="en-US" sz="20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anose="05000000000000000000" pitchFamily="2" charset="2"/>
              </a:rPr>
              <a:t>：</a:t>
            </a:r>
            <a:r>
              <a:rPr lang="zh-TW" altLang="en-US" sz="20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設置</a:t>
            </a: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於</a:t>
            </a:r>
            <a:r>
              <a:rPr lang="zh-TW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公共場所</a:t>
            </a: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</a:t>
            </a:r>
            <a:r>
              <a:rPr lang="zh-TW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公共</a:t>
            </a:r>
            <a:r>
              <a:rPr lang="zh-TW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空間可</a:t>
            </a:r>
            <a:r>
              <a:rPr lang="zh-TW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供公眾使用</a:t>
            </a:r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之電動運輸工具充電設備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-21021" y="1548093"/>
            <a:ext cx="9317421" cy="3938402"/>
            <a:chOff x="-21021" y="2335066"/>
            <a:chExt cx="9317421" cy="3938402"/>
          </a:xfrm>
        </p:grpSpPr>
        <p:sp>
          <p:nvSpPr>
            <p:cNvPr id="8" name="文字方塊 7"/>
            <p:cNvSpPr txBox="1"/>
            <p:nvPr/>
          </p:nvSpPr>
          <p:spPr>
            <a:xfrm>
              <a:off x="1930522" y="3699408"/>
              <a:ext cx="59509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獨棟自</a:t>
              </a:r>
              <a:r>
                <a:rPr kumimoji="0" lang="zh-TW" altLang="en-US" sz="14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宅車庫</a:t>
              </a:r>
              <a:endParaRPr kumimoji="0" lang="en-US" altLang="zh-TW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1" name="圖片 10" descr="D:\Day Work\2020年\MM9-IEK0429-Carol--譯前排版--0508\未命名-2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522" y="3084851"/>
              <a:ext cx="575179" cy="57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圖片 11" descr="D:\Day Work\2020年\MM9-IEK0429-Carol--譯前排版--0508\未命名-3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838" y="3070920"/>
              <a:ext cx="648381" cy="57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文字方塊 12"/>
            <p:cNvSpPr txBox="1"/>
            <p:nvPr/>
          </p:nvSpPr>
          <p:spPr>
            <a:xfrm>
              <a:off x="653144" y="3836164"/>
              <a:ext cx="1078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集合式住宅停車場</a:t>
              </a:r>
              <a:endParaRPr kumimoji="0" lang="en-US" altLang="zh-TW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4" name="圖片 13" descr="D:\Day Work\2020年\MM9-IEK0429-Carol--譯前排版--0508\未命名-4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3743" y="3057461"/>
              <a:ext cx="703263" cy="57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矩形 14"/>
            <p:cNvSpPr/>
            <p:nvPr/>
          </p:nvSpPr>
          <p:spPr>
            <a:xfrm>
              <a:off x="2744007" y="3699583"/>
              <a:ext cx="86777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zh-TW" sz="1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r>
                <a:rPr kumimoji="0" lang="zh-TW" altLang="en-US" sz="1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自有土地</a:t>
              </a:r>
              <a:r>
                <a:rPr kumimoji="0" lang="zh-TW" altLang="zh-TW" sz="1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停車場</a:t>
              </a:r>
              <a:endParaRPr kumimoji="0" lang="zh-TW" altLang="en-US" sz="1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38143" y="2336597"/>
              <a:ext cx="3073642" cy="568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私人充電樁</a:t>
              </a:r>
              <a:endParaRPr kumimoji="0" lang="zh-TW" altLang="en-US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26502" y="2335066"/>
              <a:ext cx="5256000" cy="258737"/>
            </a:xfrm>
            <a:prstGeom prst="rect">
              <a:avLst/>
            </a:prstGeom>
            <a:solidFill>
              <a:srgbClr val="B9D7A5"/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公共充電樁</a:t>
              </a:r>
              <a:endParaRPr kumimoji="0" lang="zh-TW" altLang="en-US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807322" y="2636863"/>
              <a:ext cx="2160000" cy="258737"/>
            </a:xfrm>
            <a:prstGeom prst="rect">
              <a:avLst/>
            </a:prstGeom>
            <a:solidFill>
              <a:srgbClr val="B9D7A5"/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旅途中充電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726502" y="2646647"/>
              <a:ext cx="2988000" cy="258737"/>
            </a:xfrm>
            <a:prstGeom prst="rect">
              <a:avLst/>
            </a:prstGeom>
            <a:solidFill>
              <a:srgbClr val="B9D7A5"/>
            </a:solidFill>
            <a:ln w="3175" cap="flat">
              <a:noFill/>
              <a:prstDash val="solid"/>
              <a:miter lim="800000"/>
              <a:headEnd/>
              <a:tailEnd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b="1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目的地充電</a:t>
              </a:r>
            </a:p>
          </p:txBody>
        </p:sp>
        <p:pic>
          <p:nvPicPr>
            <p:cNvPr id="23" name="圖片 22" descr="D:\Day Work\2020年\MM9-IEK0429-Carol--譯前排版--0508\未命名-6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4922" y="3111214"/>
              <a:ext cx="684000" cy="57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文字方塊 26"/>
            <p:cNvSpPr txBox="1"/>
            <p:nvPr/>
          </p:nvSpPr>
          <p:spPr>
            <a:xfrm>
              <a:off x="6770354" y="3680851"/>
              <a:ext cx="21946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大型快充專用站</a:t>
              </a:r>
              <a:endParaRPr kumimoji="0" lang="en-US" altLang="zh-TW" sz="1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1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kumimoji="0" lang="zh-TW" altLang="en-US" sz="1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例如高速公路、加油站改設、專用充電站等</a:t>
              </a:r>
              <a:r>
                <a:rPr kumimoji="0" lang="en-US" altLang="zh-TW" sz="1400" b="1" dirty="0" smtClean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1095838" y="4564604"/>
              <a:ext cx="19582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停車場法、建築法</a:t>
              </a:r>
              <a:endParaRPr kumimoji="0" lang="en-US" altLang="zh-TW" sz="16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5473056" y="4571764"/>
              <a:ext cx="106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停車場法</a:t>
              </a:r>
              <a:endParaRPr kumimoji="0" lang="en-US" altLang="zh-TW" sz="16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39" name="文字方塊 38"/>
            <p:cNvSpPr txBox="1"/>
            <p:nvPr/>
          </p:nvSpPr>
          <p:spPr>
            <a:xfrm>
              <a:off x="3968833" y="4479042"/>
              <a:ext cx="1158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停車場法、建築法</a:t>
              </a:r>
              <a:endParaRPr kumimoji="0" lang="en-US" altLang="zh-TW" sz="16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6906971" y="4564604"/>
              <a:ext cx="2149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600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停車場法、公路法</a:t>
              </a:r>
              <a:endParaRPr kumimoji="0" lang="en-US" altLang="zh-TW" sz="16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grpSp>
          <p:nvGrpSpPr>
            <p:cNvPr id="53" name="群組 52"/>
            <p:cNvGrpSpPr/>
            <p:nvPr/>
          </p:nvGrpSpPr>
          <p:grpSpPr>
            <a:xfrm>
              <a:off x="3726502" y="2952227"/>
              <a:ext cx="2988000" cy="3276000"/>
              <a:chOff x="3548580" y="2964414"/>
              <a:chExt cx="2988000" cy="3420000"/>
            </a:xfrm>
          </p:grpSpPr>
          <p:pic>
            <p:nvPicPr>
              <p:cNvPr id="24" name="圖片 23" descr="D:\Day Work\2020年\MM9-IEK0429-Carol--譯前排版--0508\未命名-7.jpg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0283" y="3089553"/>
                <a:ext cx="46800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圖片 24" descr="D:\Day Work\2020年\MM9-IEK0429-Carol--譯前排版--0508\未命名-8.jpg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8000" y="3082003"/>
                <a:ext cx="648000" cy="576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文字方塊 27"/>
              <p:cNvSpPr txBox="1"/>
              <p:nvPr/>
            </p:nvSpPr>
            <p:spPr>
              <a:xfrm>
                <a:off x="3581400" y="3699408"/>
                <a:ext cx="1413869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sz="14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顧客停車場</a:t>
                </a:r>
                <a:r>
                  <a:rPr kumimoji="0" lang="en-US" altLang="zh-TW" sz="14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kumimoji="0" lang="zh-TW" altLang="en-US" sz="14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如百貨公司、大賣場、旅館等</a:t>
                </a:r>
                <a:r>
                  <a:rPr kumimoji="0" lang="en-US" altLang="zh-TW" sz="14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5042580" y="3717034"/>
                <a:ext cx="1328166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0" lang="zh-TW" altLang="en-US" sz="14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路邊停車格、路外停車場</a:t>
                </a:r>
                <a:r>
                  <a:rPr kumimoji="0" lang="en-US" altLang="zh-TW" sz="14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kumimoji="0" lang="zh-TW" altLang="en-US" sz="14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含大眾運輸附設</a:t>
                </a:r>
                <a:r>
                  <a:rPr kumimoji="0" lang="en-US" altLang="zh-TW" sz="1400" b="1" dirty="0" smtClean="0">
                    <a:solidFill>
                      <a:srgbClr val="0000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>
                <a:off x="3548580" y="2964414"/>
                <a:ext cx="2988000" cy="3420000"/>
              </a:xfrm>
              <a:prstGeom prst="rect">
                <a:avLst/>
              </a:prstGeom>
              <a:noFill/>
              <a:ln w="9525" cap="flat" cmpd="sng" algn="ctr">
                <a:solidFill>
                  <a:srgbClr val="0AB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42" name="直線接點 41"/>
              <p:cNvCxnSpPr>
                <a:stCxn id="17" idx="0"/>
                <a:endCxn id="17" idx="2"/>
              </p:cNvCxnSpPr>
              <p:nvPr/>
            </p:nvCxnSpPr>
            <p:spPr bwMode="auto">
              <a:xfrm>
                <a:off x="5042580" y="2964414"/>
                <a:ext cx="0" cy="2254945"/>
              </a:xfrm>
              <a:prstGeom prst="line">
                <a:avLst/>
              </a:prstGeom>
              <a:gradFill rotWithShape="1">
                <a:gsLst>
                  <a:gs pos="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rgbClr val="0AB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直線接點 48"/>
              <p:cNvCxnSpPr/>
              <p:nvPr/>
            </p:nvCxnSpPr>
            <p:spPr bwMode="auto">
              <a:xfrm>
                <a:off x="3548580" y="4455698"/>
                <a:ext cx="2988000" cy="0"/>
              </a:xfrm>
              <a:prstGeom prst="line">
                <a:avLst/>
              </a:prstGeom>
              <a:gradFill rotWithShape="1">
                <a:gsLst>
                  <a:gs pos="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rgbClr val="0AB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直線接點 50"/>
              <p:cNvCxnSpPr/>
              <p:nvPr/>
            </p:nvCxnSpPr>
            <p:spPr bwMode="auto">
              <a:xfrm>
                <a:off x="3548580" y="5199509"/>
                <a:ext cx="2988000" cy="0"/>
              </a:xfrm>
              <a:prstGeom prst="line">
                <a:avLst/>
              </a:prstGeom>
              <a:gradFill rotWithShape="1">
                <a:gsLst>
                  <a:gs pos="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rgbClr val="0AB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直線接點 51"/>
              <p:cNvCxnSpPr/>
              <p:nvPr/>
            </p:nvCxnSpPr>
            <p:spPr bwMode="auto">
              <a:xfrm>
                <a:off x="3548580" y="5835905"/>
                <a:ext cx="2988000" cy="0"/>
              </a:xfrm>
              <a:prstGeom prst="line">
                <a:avLst/>
              </a:prstGeom>
              <a:gradFill rotWithShape="1">
                <a:gsLst>
                  <a:gs pos="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rgbClr val="0AB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4" name="矩形 53"/>
            <p:cNvSpPr/>
            <p:nvPr/>
          </p:nvSpPr>
          <p:spPr>
            <a:xfrm>
              <a:off x="3660009" y="5119293"/>
              <a:ext cx="32510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eaLnBrk="1" hangingPunct="1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不</a:t>
              </a:r>
              <a:r>
                <a:rPr lang="zh-TW" altLang="en-US" sz="160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特定</a:t>
              </a:r>
              <a:r>
                <a:rPr lang="zh-TW" altLang="en-US" sz="160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使用者、停放</a:t>
              </a:r>
              <a:r>
                <a:rPr lang="en-US" altLang="zh-TW" sz="1600" dirty="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1</a:t>
              </a:r>
              <a:r>
                <a:rPr lang="zh-TW" altLang="en-US" sz="1600" dirty="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小時以上</a:t>
              </a:r>
              <a:r>
                <a:rPr lang="en-US" altLang="zh-TW" sz="1600" dirty="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lang="zh-TW" altLang="en-US" sz="1600" dirty="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例如臺北市</a:t>
              </a:r>
              <a:r>
                <a:rPr lang="zh-TW" altLang="en-US" sz="1600" dirty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商圈</a:t>
              </a:r>
              <a:r>
                <a:rPr lang="zh-TW" altLang="en-US" sz="1600" dirty="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機車平均</a:t>
              </a:r>
              <a:r>
                <a:rPr lang="zh-TW" altLang="en-US" sz="1600" dirty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停車時間為</a:t>
              </a:r>
              <a:r>
                <a:rPr lang="en-US" altLang="zh-TW" sz="1600" dirty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4.4</a:t>
              </a:r>
              <a:r>
                <a:rPr lang="zh-TW" altLang="en-US" sz="1600" dirty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個</a:t>
              </a:r>
              <a:r>
                <a:rPr lang="zh-TW" altLang="en-US" sz="1600" dirty="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小時</a:t>
              </a:r>
              <a:r>
                <a:rPr lang="en-US" altLang="zh-TW" sz="1600" dirty="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endParaRPr lang="en-US" altLang="zh-TW" sz="1600" dirty="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242069" y="5901924"/>
              <a:ext cx="22505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TW" altLang="en-US" sz="1600" dirty="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慢充為主、快充為輔</a:t>
              </a:r>
              <a:endParaRPr lang="en-US" altLang="zh-TW" sz="1600" dirty="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grpSp>
          <p:nvGrpSpPr>
            <p:cNvPr id="59" name="群組 58"/>
            <p:cNvGrpSpPr/>
            <p:nvPr/>
          </p:nvGrpSpPr>
          <p:grpSpPr>
            <a:xfrm>
              <a:off x="6807659" y="2955240"/>
              <a:ext cx="2157374" cy="3276000"/>
              <a:chOff x="3548580" y="2964414"/>
              <a:chExt cx="2988000" cy="3420000"/>
            </a:xfrm>
          </p:grpSpPr>
          <p:sp>
            <p:nvSpPr>
              <p:cNvPr id="64" name="矩形 63"/>
              <p:cNvSpPr/>
              <p:nvPr/>
            </p:nvSpPr>
            <p:spPr bwMode="auto">
              <a:xfrm>
                <a:off x="3548580" y="2964414"/>
                <a:ext cx="2988000" cy="3420000"/>
              </a:xfrm>
              <a:prstGeom prst="rect">
                <a:avLst/>
              </a:prstGeom>
              <a:noFill/>
              <a:ln w="9525" cap="flat" cmpd="sng" algn="ctr">
                <a:solidFill>
                  <a:srgbClr val="0AB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66" name="直線接點 65"/>
              <p:cNvCxnSpPr/>
              <p:nvPr/>
            </p:nvCxnSpPr>
            <p:spPr bwMode="auto">
              <a:xfrm>
                <a:off x="3548580" y="4455698"/>
                <a:ext cx="2988000" cy="0"/>
              </a:xfrm>
              <a:prstGeom prst="line">
                <a:avLst/>
              </a:prstGeom>
              <a:gradFill rotWithShape="1">
                <a:gsLst>
                  <a:gs pos="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rgbClr val="0AB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直線接點 66"/>
              <p:cNvCxnSpPr/>
              <p:nvPr/>
            </p:nvCxnSpPr>
            <p:spPr bwMode="auto">
              <a:xfrm>
                <a:off x="3548580" y="5199509"/>
                <a:ext cx="2988000" cy="0"/>
              </a:xfrm>
              <a:prstGeom prst="line">
                <a:avLst/>
              </a:prstGeom>
              <a:gradFill rotWithShape="1">
                <a:gsLst>
                  <a:gs pos="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rgbClr val="0AB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直線接點 67"/>
              <p:cNvCxnSpPr/>
              <p:nvPr/>
            </p:nvCxnSpPr>
            <p:spPr bwMode="auto">
              <a:xfrm>
                <a:off x="3548580" y="5835905"/>
                <a:ext cx="2988000" cy="0"/>
              </a:xfrm>
              <a:prstGeom prst="line">
                <a:avLst/>
              </a:prstGeom>
              <a:gradFill rotWithShape="1">
                <a:gsLst>
                  <a:gs pos="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rgbClr val="0AB6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0" name="矩形 69"/>
            <p:cNvSpPr/>
            <p:nvPr/>
          </p:nvSpPr>
          <p:spPr>
            <a:xfrm>
              <a:off x="6815923" y="5073240"/>
              <a:ext cx="24804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eaLnBrk="1" hangingPunct="1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不特定使用者</a:t>
              </a:r>
              <a:endParaRPr lang="en-US" altLang="zh-TW" sz="1600" dirty="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92075" indent="-92075" eaLnBrk="1" hangingPunct="1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僅停放數</a:t>
              </a:r>
              <a:r>
                <a:rPr lang="en-US" altLang="zh-TW" sz="1600" dirty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30</a:t>
              </a:r>
              <a:r>
                <a:rPr lang="zh-TW" altLang="en-US" sz="1600" dirty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分鐘內</a:t>
              </a:r>
              <a:endParaRPr lang="en-US" altLang="zh-TW" sz="1600" dirty="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7475662" y="5812793"/>
              <a:ext cx="8767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TW" altLang="en-US" sz="1600" dirty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快</a:t>
              </a:r>
              <a:r>
                <a:rPr lang="zh-TW" altLang="en-US" sz="1600" dirty="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充</a:t>
              </a:r>
              <a:endParaRPr lang="en-US" altLang="zh-TW" sz="1600" dirty="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grpSp>
          <p:nvGrpSpPr>
            <p:cNvPr id="73" name="群組 72"/>
            <p:cNvGrpSpPr/>
            <p:nvPr/>
          </p:nvGrpSpPr>
          <p:grpSpPr>
            <a:xfrm>
              <a:off x="542168" y="2964180"/>
              <a:ext cx="3054574" cy="3276000"/>
              <a:chOff x="3548580" y="2964414"/>
              <a:chExt cx="2988000" cy="3420000"/>
            </a:xfrm>
          </p:grpSpPr>
          <p:sp>
            <p:nvSpPr>
              <p:cNvPr id="74" name="矩形 73"/>
              <p:cNvSpPr/>
              <p:nvPr/>
            </p:nvSpPr>
            <p:spPr bwMode="auto">
              <a:xfrm>
                <a:off x="3548580" y="2964414"/>
                <a:ext cx="2988000" cy="342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75" name="直線接點 74"/>
              <p:cNvCxnSpPr/>
              <p:nvPr/>
            </p:nvCxnSpPr>
            <p:spPr bwMode="auto">
              <a:xfrm>
                <a:off x="3548580" y="4455698"/>
                <a:ext cx="2988000" cy="0"/>
              </a:xfrm>
              <a:prstGeom prst="line">
                <a:avLst/>
              </a:prstGeom>
              <a:gradFill rotWithShape="1">
                <a:gsLst>
                  <a:gs pos="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直線接點 75"/>
              <p:cNvCxnSpPr/>
              <p:nvPr/>
            </p:nvCxnSpPr>
            <p:spPr bwMode="auto">
              <a:xfrm>
                <a:off x="3548580" y="5199509"/>
                <a:ext cx="2988000" cy="0"/>
              </a:xfrm>
              <a:prstGeom prst="line">
                <a:avLst/>
              </a:prstGeom>
              <a:gradFill rotWithShape="1">
                <a:gsLst>
                  <a:gs pos="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直線接點 76"/>
              <p:cNvCxnSpPr/>
              <p:nvPr/>
            </p:nvCxnSpPr>
            <p:spPr bwMode="auto">
              <a:xfrm>
                <a:off x="3548580" y="5835905"/>
                <a:ext cx="2988000" cy="0"/>
              </a:xfrm>
              <a:prstGeom prst="line">
                <a:avLst/>
              </a:prstGeom>
              <a:gradFill rotWithShape="1">
                <a:gsLst>
                  <a:gs pos="0">
                    <a:srgbClr val="FF99CC">
                      <a:alpha val="75999"/>
                    </a:srgbClr>
                  </a:gs>
                  <a:gs pos="100000">
                    <a:srgbClr val="FFFFCC"/>
                  </a:gs>
                </a:gsLst>
                <a:path path="rect">
                  <a:fillToRect l="50000" t="50000" r="50000" b="50000"/>
                </a:path>
              </a:gradFill>
              <a:ln w="952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78" name="直線接點 77"/>
            <p:cNvCxnSpPr/>
            <p:nvPr/>
          </p:nvCxnSpPr>
          <p:spPr bwMode="auto">
            <a:xfrm>
              <a:off x="1778122" y="2964180"/>
              <a:ext cx="0" cy="1440000"/>
            </a:xfrm>
            <a:prstGeom prst="line">
              <a:avLst/>
            </a:prstGeom>
            <a:gradFill rotWithShape="1">
              <a:gsLst>
                <a:gs pos="0">
                  <a:srgbClr val="FF99CC">
                    <a:alpha val="75999"/>
                  </a:srgbClr>
                </a:gs>
                <a:gs pos="100000">
                  <a:srgbClr val="FFFFCC"/>
                </a:gs>
              </a:gsLst>
              <a:path path="rect">
                <a:fillToRect l="50000" t="50000" r="50000" b="50000"/>
              </a:path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直線接點 78"/>
            <p:cNvCxnSpPr/>
            <p:nvPr/>
          </p:nvCxnSpPr>
          <p:spPr bwMode="auto">
            <a:xfrm>
              <a:off x="2692522" y="2953158"/>
              <a:ext cx="0" cy="1440000"/>
            </a:xfrm>
            <a:prstGeom prst="line">
              <a:avLst/>
            </a:prstGeom>
            <a:gradFill rotWithShape="1">
              <a:gsLst>
                <a:gs pos="0">
                  <a:srgbClr val="FF99CC">
                    <a:alpha val="75999"/>
                  </a:srgbClr>
                </a:gs>
                <a:gs pos="100000">
                  <a:srgbClr val="FFFFCC"/>
                </a:gs>
              </a:gsLst>
              <a:path path="rect">
                <a:fillToRect l="50000" t="50000" r="50000" b="50000"/>
              </a:path>
            </a:gradFill>
            <a:ln w="952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矩形 79"/>
            <p:cNvSpPr/>
            <p:nvPr/>
          </p:nvSpPr>
          <p:spPr>
            <a:xfrm>
              <a:off x="1859477" y="5822106"/>
              <a:ext cx="876761" cy="339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TW" altLang="en-US" sz="1600" dirty="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慢充</a:t>
              </a:r>
              <a:endParaRPr lang="en-US" altLang="zh-TW" sz="1600" dirty="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995317" y="5127988"/>
              <a:ext cx="248047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2075" indent="-92075" eaLnBrk="1" hangingPunct="1">
                <a:buFont typeface="Arial" panose="020B0604020202020204" pitchFamily="34" charset="0"/>
                <a:buChar char="•"/>
              </a:pPr>
              <a:r>
                <a:rPr lang="zh-TW" altLang="en-US" sz="1600" dirty="0" smtClean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特定使用者</a:t>
              </a:r>
              <a:endParaRPr lang="en-US" altLang="zh-TW" sz="1600" dirty="0" smtClean="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92075" indent="-92075" eaLnBrk="1" hangingPunct="1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solidFill>
                    <a:schemeClr val="dk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可長時間停放</a:t>
              </a:r>
              <a:endParaRPr lang="en-US" altLang="zh-TW" sz="1600" dirty="0">
                <a:solidFill>
                  <a:schemeClr val="dk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6200" y="3048000"/>
              <a:ext cx="430887" cy="12779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dirty="0" smtClean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設置場所</a:t>
              </a:r>
              <a:endParaRPr lang="zh-TW" altLang="en-US" sz="1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5" name="文字方塊 54"/>
            <p:cNvSpPr txBox="1"/>
            <p:nvPr/>
          </p:nvSpPr>
          <p:spPr>
            <a:xfrm>
              <a:off x="-21021" y="4267200"/>
              <a:ext cx="677108" cy="9026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場</a:t>
              </a:r>
              <a:r>
                <a:rPr lang="zh-TW" altLang="en-US" sz="1600" dirty="0" smtClean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域法規管轄</a:t>
              </a:r>
              <a:endParaRPr lang="zh-TW" altLang="en-US" sz="1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116838" y="4999021"/>
              <a:ext cx="430887" cy="12744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TW" altLang="en-US" sz="1600" dirty="0" smtClean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充電型態</a:t>
              </a:r>
              <a:endParaRPr lang="zh-TW" altLang="en-US" sz="1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 bwMode="auto">
          <a:xfrm>
            <a:off x="3658226" y="1447800"/>
            <a:ext cx="5397946" cy="41148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5" name="向下箭號 4"/>
          <p:cNvSpPr/>
          <p:nvPr/>
        </p:nvSpPr>
        <p:spPr bwMode="auto">
          <a:xfrm>
            <a:off x="6181102" y="5317239"/>
            <a:ext cx="1066800" cy="490776"/>
          </a:xfrm>
          <a:prstGeom prst="downArrow">
            <a:avLst/>
          </a:prstGeom>
          <a:solidFill>
            <a:srgbClr val="B9D7A5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zh-TW" altLang="en-US" b="1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704639" y="1087422"/>
            <a:ext cx="342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b="1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本</a:t>
            </a:r>
            <a:r>
              <a:rPr kumimoji="0" lang="zh-TW" altLang="en-US" b="1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規劃以公共充電為主軸</a:t>
            </a:r>
            <a:endParaRPr kumimoji="0" lang="zh-TW" altLang="en-US" b="1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zh-TW" sz="1400" b="1" dirty="0">
              <a:solidFill>
                <a:srgbClr val="000000"/>
              </a:solidFill>
              <a:ea typeface="Arial Unicode MS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04800" y="95249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未來公共充電樁分三階段進行推動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-228600" y="1413411"/>
            <a:ext cx="8991600" cy="4683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14600" indent="-2065338" algn="just">
              <a:lnSpc>
                <a:spcPts val="3000"/>
              </a:lnSpc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：示範推廣期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(2021~2025)</a:t>
            </a:r>
          </a:p>
          <a:p>
            <a:pPr marL="1325563" indent="-342900" algn="just">
              <a:lnSpc>
                <a:spcPts val="3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政府機關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重要交通節點帶頭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設置公共充電樁，並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獎勵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民間示範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目標設定：</a:t>
            </a:r>
            <a:r>
              <a:rPr lang="zh-TW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慢</a:t>
            </a:r>
            <a:r>
              <a:rPr lang="zh-TW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充</a:t>
            </a:r>
            <a:r>
              <a:rPr lang="en-US" altLang="zh-TW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7,200</a:t>
            </a:r>
            <a:r>
              <a:rPr lang="zh-TW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</a:t>
            </a:r>
            <a:r>
              <a:rPr lang="en-US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占總需求量</a:t>
            </a:r>
            <a:r>
              <a:rPr lang="en-US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60%)</a:t>
            </a:r>
            <a:r>
              <a:rPr lang="zh-TW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lang="zh-TW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快充</a:t>
            </a:r>
            <a:r>
              <a:rPr lang="en-US" altLang="zh-TW" sz="24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600</a:t>
            </a:r>
            <a:r>
              <a:rPr lang="zh-TW" alt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</a:t>
            </a:r>
            <a:r>
              <a:rPr lang="en-US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占總需求量</a:t>
            </a:r>
            <a:r>
              <a:rPr lang="en-US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40</a:t>
            </a:r>
            <a:r>
              <a:rPr lang="en-US" altLang="zh-TW" sz="2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%)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325563" indent="-342900" algn="just">
              <a:lnSpc>
                <a:spcPts val="3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完善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法規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配套措施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，並已提出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作法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，詳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伍、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示範推廣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14600" indent="-2065338" algn="just">
              <a:lnSpc>
                <a:spcPts val="3000"/>
              </a:lnSpc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r>
              <a:rPr lang="zh-TW" altLang="en-US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：加速擴散</a:t>
            </a:r>
            <a:r>
              <a:rPr lang="zh-TW" altLang="en-US" sz="24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2026~2030)</a:t>
            </a:r>
          </a:p>
          <a:p>
            <a:pPr marL="982663" algn="just">
              <a:lnSpc>
                <a:spcPts val="3000"/>
              </a:lnSpc>
            </a:pP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推動公共充電樁設置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，需具備</a:t>
            </a:r>
            <a:r>
              <a:rPr lang="zh-TW" altLang="en-US" sz="24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智慧充電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的功能，並規劃相關配套措施及強化電網。</a:t>
            </a:r>
            <a:endParaRPr lang="en-US" altLang="zh-TW" sz="24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514600" indent="-2065338" algn="just">
              <a:lnSpc>
                <a:spcPts val="3000"/>
              </a:lnSpc>
            </a:pP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第三階段</a:t>
            </a:r>
            <a:r>
              <a:rPr lang="zh-TW" altLang="en-US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：應用發展</a:t>
            </a:r>
            <a:r>
              <a:rPr lang="zh-TW" altLang="en-US" sz="24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en-US" altLang="zh-TW" sz="2400" b="1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2031~2040)</a:t>
            </a:r>
          </a:p>
          <a:p>
            <a:pPr marL="982663" indent="-1531938" algn="just">
              <a:lnSpc>
                <a:spcPts val="3000"/>
              </a:lnSpc>
            </a:pP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因</a:t>
            </a:r>
            <a:r>
              <a:rPr lang="zh-TW" altLang="en-US" sz="24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市場發展已趨成熟，故回歸市場機制運作，並推動新技術發展。</a:t>
            </a:r>
            <a:endParaRPr lang="en-US" altLang="zh-TW" sz="24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1000" y="601980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</a:t>
            </a:r>
            <a:r>
              <a:rPr lang="en-US" altLang="zh-TW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慢充設置目標 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=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預估需求量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X60%)-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既有設置量 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; 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快充目標 </a:t>
            </a:r>
            <a:r>
              <a:rPr lang="en-US" altLang="zh-TW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= (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預估需求量</a:t>
            </a:r>
            <a:r>
              <a:rPr lang="en-US" altLang="zh-TW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X40%)-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既有</a:t>
            </a:r>
            <a:r>
              <a:rPr lang="zh-TW" altLang="en-US" sz="1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設置</a:t>
            </a:r>
            <a:r>
              <a:rPr lang="zh-TW" altLang="en-US" sz="1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量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</a:t>
            </a:r>
            <a:r>
              <a:rPr lang="en-US" altLang="zh-TW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lang="en-US" altLang="zh-TW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2025</a:t>
            </a:r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年預估公共慢充累計需求量</a:t>
            </a:r>
            <a:r>
              <a:rPr lang="en-US" altLang="zh-TW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1.64</a:t>
            </a:r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萬個、快充</a:t>
            </a:r>
            <a:r>
              <a:rPr lang="en-US" altLang="zh-TW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0.2</a:t>
            </a:r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萬個</a:t>
            </a:r>
            <a:endPara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</a:t>
            </a:r>
            <a:r>
              <a:rPr lang="en-US" altLang="zh-TW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：既有設置量：</a:t>
            </a:r>
            <a:r>
              <a:rPr lang="en-US" altLang="zh-TW" sz="1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慢</a:t>
            </a:r>
            <a:r>
              <a:rPr lang="zh-TW" altLang="en-US" sz="1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充</a:t>
            </a:r>
            <a:r>
              <a:rPr lang="en-US" altLang="zh-TW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2,735</a:t>
            </a:r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個、</a:t>
            </a:r>
            <a:r>
              <a:rPr lang="zh-TW" altLang="en-US" sz="1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快充</a:t>
            </a:r>
            <a:r>
              <a:rPr lang="en-US" altLang="zh-TW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209</a:t>
            </a:r>
            <a:r>
              <a:rPr lang="zh-TW" altLang="en-US" sz="14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個。 </a:t>
            </a:r>
            <a:endParaRPr lang="en-US" altLang="zh-TW" sz="14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標題 7"/>
          <p:cNvSpPr txBox="1">
            <a:spLocks/>
          </p:cNvSpPr>
          <p:nvPr/>
        </p:nvSpPr>
        <p:spPr bwMode="auto">
          <a:xfrm>
            <a:off x="2047875" y="74613"/>
            <a:ext cx="66389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肆</a:t>
            </a: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、推動目標與架構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(2/2)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9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zh-TW" sz="1400" b="1" dirty="0">
              <a:solidFill>
                <a:srgbClr val="000000"/>
              </a:solidFill>
              <a:ea typeface="Arial Unicode MS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51288"/>
              </p:ext>
            </p:extLst>
          </p:nvPr>
        </p:nvGraphicFramePr>
        <p:xfrm>
          <a:off x="228600" y="1436020"/>
          <a:ext cx="8610600" cy="4795520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144916198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4663481"/>
                    </a:ext>
                  </a:extLst>
                </a:gridCol>
                <a:gridCol w="5883166">
                  <a:extLst>
                    <a:ext uri="{9D8B030D-6E8A-4147-A177-3AD203B41FA5}">
                      <a16:colId xmlns:a16="http://schemas.microsoft.com/office/drawing/2014/main" xmlns="" val="3955135825"/>
                    </a:ext>
                  </a:extLst>
                </a:gridCol>
                <a:gridCol w="822434">
                  <a:extLst>
                    <a:ext uri="{9D8B030D-6E8A-4147-A177-3AD203B41FA5}">
                      <a16:colId xmlns:a16="http://schemas.microsoft.com/office/drawing/2014/main" xmlns="" val="3260891937"/>
                    </a:ext>
                  </a:extLst>
                </a:gridCol>
              </a:tblGrid>
              <a:tr h="4024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策略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具體作法</a:t>
                      </a:r>
                      <a:endParaRPr lang="en-US" altLang="zh-TW" sz="1800" b="1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分工建議</a:t>
                      </a:r>
                      <a:endParaRPr lang="en-US" altLang="zh-TW" sz="1800" b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586902"/>
                  </a:ext>
                </a:extLst>
              </a:tr>
              <a:tr h="155764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促進設置</a:t>
                      </a:r>
                      <a:endParaRPr lang="zh-TW" altLang="en-US" sz="1600" dirty="0" smtClean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政府機關帶頭設置公共充電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中央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地方政府所屬停車場帶頭設置：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ts val="2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kumimoji="1" lang="en-US" altLang="zh-TW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 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公有路外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停車位</a:t>
                      </a:r>
                      <a:endParaRPr kumimoji="1" lang="en-US" altLang="zh-TW" sz="16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49263" lvl="1" indent="-182563" algn="just" defTabSz="914400" rtl="0" eaLnBrk="1" latinLnBrk="0" hangingPunct="1">
                        <a:lnSpc>
                          <a:spcPts val="2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buChar char="–"/>
                      </a:pP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慢充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：至少設置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6,000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個慢充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充電停車位：建議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六都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公有路外停車位總數至少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3%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六都以外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至少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0.5%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。</a:t>
                      </a:r>
                      <a:endParaRPr kumimoji="1" lang="en-US" altLang="zh-TW" sz="16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49263" lvl="1" indent="-182563" algn="just" defTabSz="914400" rtl="0" eaLnBrk="1" latinLnBrk="0" hangingPunct="1">
                        <a:lnSpc>
                          <a:spcPts val="2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buChar char="–"/>
                      </a:pP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快充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：至少設置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220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個快充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充電停車位：建議具有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400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停車位以上的公有停車場率先推動。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ts val="2000"/>
                        </a:lnSpc>
                        <a:buClr>
                          <a:schemeClr val="tx1"/>
                        </a:buClr>
                        <a:buFont typeface="+mj-lt"/>
                        <a:buNone/>
                      </a:pPr>
                      <a:r>
                        <a:rPr kumimoji="1" lang="en-US" altLang="zh-TW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2. 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路邊停車位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至少設置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400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個慢充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充電停車位：</a:t>
                      </a:r>
                      <a:endParaRPr kumimoji="1" lang="en-US" altLang="zh-TW" sz="16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49263" lvl="1" indent="-182563" algn="just" defTabSz="914400" rtl="0" eaLnBrk="1" latinLnBrk="0" hangingPunct="1">
                        <a:lnSpc>
                          <a:spcPts val="2000"/>
                        </a:lnSpc>
                        <a:buClr>
                          <a:schemeClr val="tx1"/>
                        </a:buClr>
                        <a:buFont typeface="Arial" panose="020B0604020202020204" pitchFamily="34" charset="0"/>
                        <a:buChar char="–"/>
                      </a:pP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建議六都率先推動。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交通部、地方政府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8365902"/>
                  </a:ext>
                </a:extLst>
              </a:tr>
              <a:tr h="15576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運輸節點帶頭設置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車流多、已具備現有電力設施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zh-TW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3. 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高速公路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休息區至少設置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160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個快充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充電停車位：平均每站設置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個快充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充電停車位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。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zh-TW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 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高鐵、台鐵及機場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附屬停車場合計：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449263" marR="0" lvl="1" indent="-182563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慢充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至少設置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200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個慢充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停車位：占高鐵、台鐵及機場停車位總數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1%</a:t>
                      </a:r>
                    </a:p>
                    <a:p>
                      <a:pPr marL="449263" marR="0" lvl="1" indent="-182563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tabLst/>
                        <a:defRPr/>
                      </a:pP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快充</a:t>
                      </a:r>
                      <a:r>
                        <a:rPr kumimoji="1" lang="zh-TW" altLang="en-US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至少設置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100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個快充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停車位：占高鐵、台鐵及機場停車位總數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0.5%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。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TW" altLang="en-US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9043399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304800" y="914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本期策略、項目及具體作法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述如下：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" y="6197025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</a:t>
            </a:r>
            <a:r>
              <a:rPr lang="en-US" altLang="zh-TW" sz="1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：需</a:t>
            </a:r>
            <a:r>
              <a:rPr lang="zh-TW" altLang="zh-TW" sz="1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依照</a:t>
            </a:r>
            <a:r>
              <a:rPr lang="zh-TW" altLang="zh-TW" sz="16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國內電動車發展狀況滾動式調整</a:t>
            </a:r>
            <a:r>
              <a:rPr lang="zh-TW" altLang="zh-TW" sz="1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建置</a:t>
            </a:r>
            <a:r>
              <a:rPr lang="zh-TW" altLang="en-US" sz="1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目標數</a:t>
            </a:r>
            <a:endParaRPr lang="en-US" altLang="zh-TW" sz="16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1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</a:t>
            </a:r>
            <a:r>
              <a:rPr lang="en-US" altLang="zh-TW" sz="1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</a:t>
            </a:r>
            <a:r>
              <a:rPr lang="zh-TW" altLang="en-US" sz="1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：實際停車位數量需再交由</a:t>
            </a:r>
            <a:r>
              <a:rPr lang="zh-TW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交通部</a:t>
            </a:r>
            <a:r>
              <a:rPr lang="zh-TW" altLang="en-US" sz="1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提供精確數量</a:t>
            </a:r>
            <a:endParaRPr lang="zh-TW" altLang="en-US" sz="16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標題 7"/>
          <p:cNvSpPr txBox="1">
            <a:spLocks/>
          </p:cNvSpPr>
          <p:nvPr/>
        </p:nvSpPr>
        <p:spPr bwMode="auto">
          <a:xfrm>
            <a:off x="1828800" y="73503"/>
            <a:ext cx="7467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伍</a:t>
            </a: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、示範推廣期 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(1/4)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90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zh-TW" sz="1400" b="1">
              <a:solidFill>
                <a:srgbClr val="000000"/>
              </a:solidFill>
              <a:ea typeface="Arial Unicode MS" pitchFamily="34" charset="-120"/>
            </a:endParaRPr>
          </a:p>
        </p:txBody>
      </p:sp>
      <p:sp>
        <p:nvSpPr>
          <p:cNvPr id="10243" name="標題 1"/>
          <p:cNvSpPr txBox="1">
            <a:spLocks/>
          </p:cNvSpPr>
          <p:nvPr/>
        </p:nvSpPr>
        <p:spPr bwMode="auto">
          <a:xfrm>
            <a:off x="914400" y="15766"/>
            <a:ext cx="7886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TW" altLang="en-US" sz="40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</a:p>
        </p:txBody>
      </p:sp>
      <p:sp>
        <p:nvSpPr>
          <p:cNvPr id="10244" name="內容版面配置區 2"/>
          <p:cNvSpPr txBox="1">
            <a:spLocks/>
          </p:cNvSpPr>
          <p:nvPr/>
        </p:nvSpPr>
        <p:spPr bwMode="auto">
          <a:xfrm>
            <a:off x="1139190" y="1219200"/>
            <a:ext cx="739521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Clr>
                <a:srgbClr val="3333CC"/>
              </a:buClr>
              <a:buFont typeface="Wingdings" panose="05000000000000000000" pitchFamily="2" charset="2"/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壹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、背景說明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3333CC"/>
              </a:buClr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貳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我國公共充電樁需求評估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3333CC"/>
              </a:buClr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參、國際推動案例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3333CC"/>
              </a:buClr>
              <a:buNone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肆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、推動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目標與架構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3333CC"/>
              </a:buClr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伍、示範推廣期規劃內容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rgbClr val="3333CC"/>
              </a:buClr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陸、結語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zh-TW" sz="1400" b="1" dirty="0">
              <a:solidFill>
                <a:srgbClr val="000000"/>
              </a:solidFill>
              <a:ea typeface="Arial Unicode MS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54107"/>
              </p:ext>
            </p:extLst>
          </p:nvPr>
        </p:nvGraphicFramePr>
        <p:xfrm>
          <a:off x="323193" y="1143000"/>
          <a:ext cx="8610600" cy="5025702"/>
        </p:xfrm>
        <a:graphic>
          <a:graphicData uri="http://schemas.openxmlformats.org/drawingml/2006/table">
            <a:tbl>
              <a:tblPr firstRow="1" bandRow="1"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1449161983"/>
                    </a:ext>
                  </a:extLst>
                </a:gridCol>
                <a:gridCol w="819807">
                  <a:extLst>
                    <a:ext uri="{9D8B030D-6E8A-4147-A177-3AD203B41FA5}">
                      <a16:colId xmlns:a16="http://schemas.microsoft.com/office/drawing/2014/main" xmlns="" val="200466348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xmlns="" val="3955135825"/>
                    </a:ext>
                  </a:extLst>
                </a:gridCol>
                <a:gridCol w="1313793">
                  <a:extLst>
                    <a:ext uri="{9D8B030D-6E8A-4147-A177-3AD203B41FA5}">
                      <a16:colId xmlns:a16="http://schemas.microsoft.com/office/drawing/2014/main" xmlns="" val="3260891937"/>
                    </a:ext>
                  </a:extLst>
                </a:gridCol>
              </a:tblGrid>
              <a:tr h="328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策略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具體作法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分工建議</a:t>
                      </a:r>
                      <a:endParaRPr lang="en-US" altLang="zh-TW" sz="1800" b="1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586902"/>
                  </a:ext>
                </a:extLst>
              </a:tr>
              <a:tr h="563630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6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促進設置</a:t>
                      </a:r>
                      <a:endParaRPr lang="zh-TW" altLang="en-US" sz="1600" dirty="0" smtClean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推動示範計畫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公共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5. 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民營停車場及旅館示範：目標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400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慢充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充電停車位</a:t>
                      </a:r>
                      <a:endParaRPr kumimoji="1" lang="zh-TW" altLang="en-US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交通部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路政司、觀光局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1834733"/>
                  </a:ext>
                </a:extLst>
              </a:tr>
              <a:tr h="56363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indent="-266700" algn="l" defTabSz="914400" rtl="0" eaLnBrk="1" latinLnBrk="0" hangingPunct="1">
                        <a:lnSpc>
                          <a:spcPts val="1800"/>
                        </a:lnSpc>
                        <a:buFont typeface="+mj-lt"/>
                        <a:buNone/>
                      </a:pP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6. 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商業設施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如大賣場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購物中心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超商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示範：目標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200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慢充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充電停車位</a:t>
                      </a:r>
                      <a:endParaRPr kumimoji="1" lang="zh-TW" altLang="en-US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經濟部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4741774"/>
                  </a:ext>
                </a:extLst>
              </a:tr>
              <a:tr h="7984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7. 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充電營運商創新營運模式示範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充電結合其他附加價值服務如電子看板廣告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：至少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家營運商參與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、合計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個案場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可採用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快充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慢充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經濟部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4705282"/>
                  </a:ext>
                </a:extLst>
              </a:tr>
              <a:tr h="10333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6700" marR="0" lvl="0" indent="-26670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zh-TW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8. 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智慧充電管理示範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業界科專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至少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案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：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示範遠端控制充電功率與時間，進行充電管理以降低電費負擔或配合需量反應方案可行性。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(2)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整合智慧充電與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PV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、儲能應用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經濟部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5944767"/>
                  </a:ext>
                </a:extLst>
              </a:tr>
              <a:tr h="1737860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zh-TW" altLang="en-US" sz="1600" dirty="0" smtClean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kumimoji="1" lang="en-US" altLang="zh-TW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 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都會區加油站改設充電站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示範：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複合式經營示範計畫－福林站已展開示範，新竹有兩個站點已在進行規劃。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285750" indent="-285750" algn="just" defTabSz="914400" rtl="0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符合有兩個停車位以上，且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公尺安全距離的加油站地點評估，預計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2025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累計設置</a:t>
                      </a:r>
                      <a:r>
                        <a:rPr kumimoji="1" lang="en-US" altLang="zh-TW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41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支快充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充電槍。採取自行建置或與汽車充電相關產業合作經營等模式辦理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經濟部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,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07397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228600" y="6369820"/>
            <a:ext cx="5791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註：需</a:t>
            </a:r>
            <a:r>
              <a:rPr lang="zh-TW" altLang="zh-TW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依照</a:t>
            </a:r>
            <a:r>
              <a:rPr lang="zh-TW" altLang="zh-TW" sz="16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國內電動車發展狀況滾動式調整</a:t>
            </a:r>
            <a:r>
              <a:rPr lang="zh-TW" altLang="zh-TW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建置</a:t>
            </a:r>
            <a:r>
              <a:rPr lang="zh-TW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目標數</a:t>
            </a:r>
            <a:endParaRPr lang="en-US" altLang="zh-TW" sz="1600" b="1" dirty="0" smtClean="0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標題 7"/>
          <p:cNvSpPr txBox="1">
            <a:spLocks/>
          </p:cNvSpPr>
          <p:nvPr/>
        </p:nvSpPr>
        <p:spPr bwMode="auto">
          <a:xfrm>
            <a:off x="1828800" y="73503"/>
            <a:ext cx="7467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伍</a:t>
            </a: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、示範推廣期 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(2/4)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97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430537"/>
              </p:ext>
            </p:extLst>
          </p:nvPr>
        </p:nvGraphicFramePr>
        <p:xfrm>
          <a:off x="381000" y="990600"/>
          <a:ext cx="8534400" cy="5705566"/>
        </p:xfrm>
        <a:graphic>
          <a:graphicData uri="http://schemas.openxmlformats.org/drawingml/2006/table">
            <a:tbl>
              <a:tblPr firstRow="1" bandRow="1"/>
              <a:tblGrid>
                <a:gridCol w="762188">
                  <a:extLst>
                    <a:ext uri="{9D8B030D-6E8A-4147-A177-3AD203B41FA5}">
                      <a16:colId xmlns:a16="http://schemas.microsoft.com/office/drawing/2014/main" xmlns="" val="1449161983"/>
                    </a:ext>
                  </a:extLst>
                </a:gridCol>
                <a:gridCol w="1066612">
                  <a:extLst>
                    <a:ext uri="{9D8B030D-6E8A-4147-A177-3AD203B41FA5}">
                      <a16:colId xmlns:a16="http://schemas.microsoft.com/office/drawing/2014/main" xmlns="" val="2004663481"/>
                    </a:ext>
                  </a:extLst>
                </a:gridCol>
                <a:gridCol w="5595110">
                  <a:extLst>
                    <a:ext uri="{9D8B030D-6E8A-4147-A177-3AD203B41FA5}">
                      <a16:colId xmlns:a16="http://schemas.microsoft.com/office/drawing/2014/main" xmlns="" val="3955135825"/>
                    </a:ext>
                  </a:extLst>
                </a:gridCol>
                <a:gridCol w="1110490">
                  <a:extLst>
                    <a:ext uri="{9D8B030D-6E8A-4147-A177-3AD203B41FA5}">
                      <a16:colId xmlns:a16="http://schemas.microsoft.com/office/drawing/2014/main" xmlns="" val="1274081968"/>
                    </a:ext>
                  </a:extLst>
                </a:gridCol>
              </a:tblGrid>
              <a:tr h="2878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策略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具體作法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分工建議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C6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9586902"/>
                  </a:ext>
                </a:extLst>
              </a:tr>
              <a:tr h="493486">
                <a:tc row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6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法規調適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保障充電設備設置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私人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已修訂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「建築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技術規則建築設計施工編第</a:t>
                      </a:r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62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條」，</a:t>
                      </a: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要求預</a:t>
                      </a:r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留充設備相關裝設空間</a:t>
                      </a:r>
                      <a:endParaRPr lang="en-US" altLang="zh-TW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內政部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營建署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397085"/>
                  </a:ext>
                </a:extLst>
              </a:tr>
              <a:tr h="4934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10.</a:t>
                      </a:r>
                      <a:r>
                        <a:rPr kumimoji="1" lang="zh-TW" altLang="en-US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修訂「公寓大廈管理條例規約範本」。預定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年底完成。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1388279"/>
                  </a:ext>
                </a:extLst>
              </a:tr>
              <a:tr h="493486"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zh-TW" altLang="en-US" sz="1800" dirty="0" smtClean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確保充電停車位基本需求與專用性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公共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8775" indent="-358775" algn="just">
                        <a:lnSpc>
                          <a:spcPts val="1800"/>
                        </a:lnSpc>
                      </a:pP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11. 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宣導充電停車位之專用性，並鼓勵以非懲罰性之措施，避免油車占用 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例如差別取價、車牌辨識地鎖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交通部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路政司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、地方政府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292577"/>
                  </a:ext>
                </a:extLst>
              </a:tr>
              <a:tr h="61685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8775" marR="0" lvl="0" indent="-358775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12.</a:t>
                      </a:r>
                      <a:r>
                        <a:rPr kumimoji="1" lang="zh-TW" altLang="en-US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要求公共停車場</a:t>
                      </a:r>
                      <a:r>
                        <a:rPr kumimoji="1"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必須制定充電設施設置比例要求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，其比例由各地方政府另定之。預定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111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年底完成。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9003253"/>
                  </a:ext>
                </a:extLst>
              </a:tr>
              <a:tr h="287867">
                <a:tc row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en-US" sz="16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電網強化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優化選址與饋線強化</a:t>
                      </a:r>
                      <a:endParaRPr lang="zh-TW" altLang="en-US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 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建立區域充電設施設置需求評估模型。預定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111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年底完成。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交通部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4065074"/>
                  </a:ext>
                </a:extLst>
              </a:tr>
              <a:tr h="49348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8775" marR="0" lvl="0" indent="-358775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 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建立電網衝擊評估與配電網擴充需求模型。配合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之工作事項完成後，預定於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112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年底完成。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4258466"/>
                  </a:ext>
                </a:extLst>
              </a:tr>
              <a:tr h="1110343">
                <a:tc vMerge="1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zh-TW" altLang="en-US" sz="1600" dirty="0" smtClean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強化電動車與電網整合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15. </a:t>
                      </a: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檢討電價、需量反應及輔助服務方案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，規劃適合電動車充電方案。電價方案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預定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年底完成。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58775" marR="0" lvl="0" indent="-358775" algn="just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6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16. </a:t>
                      </a: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檢討智慧充電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相關配套法規，例如：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(1)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電力公司或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Aggregator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集結充電資源至輔助服務市場交易相關制度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(2)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檢討智慧充電功能及操作要求等。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預定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111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年底完成。</a:t>
                      </a:r>
                      <a:endParaRPr kumimoji="1" lang="en-US" altLang="zh-TW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台電、經濟部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能源局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endParaRPr kumimoji="1" lang="zh-TW" altLang="en-US" sz="16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2752957"/>
                  </a:ext>
                </a:extLst>
              </a:tr>
              <a:tr h="9047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建立基礎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endParaRPr lang="zh-TW" altLang="en-US" sz="1600" dirty="0" smtClean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完善標準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公共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58775" marR="0" lvl="0" indent="-358775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17. 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推動公共充電樁符合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CCS1+N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原則；將充電設備納入驗證登錄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。預定</a:t>
                      </a:r>
                      <a:r>
                        <a:rPr kumimoji="1" lang="en-US" altLang="zh-TW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111</a:t>
                      </a:r>
                      <a:r>
                        <a:rPr kumimoji="1" lang="zh-TW" altLang="en-US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年底完成。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58775" marR="0" lvl="0" indent="-358775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18. ISO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IEC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或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OCPP</a:t>
                      </a:r>
                      <a:r>
                        <a:rPr lang="zh-TW" altLang="en-US" sz="1600" b="1" kern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充電站通訊標準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納為國家標準。預定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111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年底完成。</a:t>
                      </a:r>
                      <a:endParaRPr lang="en-US" altLang="zh-TW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經濟部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標準局</a:t>
                      </a:r>
                      <a:r>
                        <a:rPr lang="en-US" altLang="zh-TW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6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7549194"/>
                  </a:ext>
                </a:extLst>
              </a:tr>
            </a:tbl>
          </a:graphicData>
        </a:graphic>
      </p:graphicFrame>
      <p:sp>
        <p:nvSpPr>
          <p:cNvPr id="4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zh-TW" sz="1400" b="1" dirty="0">
              <a:solidFill>
                <a:srgbClr val="000000"/>
              </a:solidFill>
              <a:ea typeface="Arial Unicode MS" pitchFamily="34" charset="-120"/>
            </a:endParaRPr>
          </a:p>
        </p:txBody>
      </p:sp>
      <p:sp>
        <p:nvSpPr>
          <p:cNvPr id="6" name="標題 7"/>
          <p:cNvSpPr txBox="1">
            <a:spLocks/>
          </p:cNvSpPr>
          <p:nvPr/>
        </p:nvSpPr>
        <p:spPr bwMode="auto">
          <a:xfrm>
            <a:off x="1828800" y="73503"/>
            <a:ext cx="74676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伍</a:t>
            </a: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、示範推廣期 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(3/4)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621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14437" y="1219200"/>
            <a:ext cx="825610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5963" indent="-715963" algn="just" eaLnBrk="1" fontAlgn="auto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zh-TW" altLang="en-US" sz="2800" b="1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一、</a:t>
            </a:r>
            <a:r>
              <a:rPr kumimoji="0" lang="zh-TW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充電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基礎設施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友善電動汽車發展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的重要建設，並且若能搭配智慧充電</a:t>
            </a:r>
            <a:r>
              <a:rPr kumimoji="0" lang="zh-TW" altLang="en-US" sz="28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發展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，未來可成為提升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電網彈性之助力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8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15963" indent="-715963" algn="just" eaLnBrk="1" fontAlgn="auto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二、充電基礎設施設置場域類型多元，並需多面向策略支持，必須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跨部會協調與合作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，將持續跟相關單位務實檢討。</a:t>
            </a:r>
            <a:endParaRPr kumimoji="0" lang="en-US" altLang="zh-TW" sz="28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15963" indent="-715963" algn="just" eaLnBrk="1" fontAlgn="auto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三、有關未來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加速擴展期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應用</a:t>
            </a:r>
            <a:r>
              <a:rPr kumimoji="0" lang="zh-TW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發展期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，將視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示範推廣期推動情況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標楷體"/>
                <a:ea typeface="標楷體"/>
                <a:cs typeface="Arial" panose="020B0604020202020204" pitchFamily="34" charset="0"/>
              </a:rPr>
              <a:t>、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電動汽車市場變化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與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技術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發展，</a:t>
            </a:r>
            <a:r>
              <a:rPr kumimoji="0" lang="zh-TW" alt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定期滾動性檢討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8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</a:pPr>
            <a:endParaRPr kumimoji="0" lang="zh-TW" altLang="en-US" sz="28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標題 7"/>
          <p:cNvSpPr txBox="1">
            <a:spLocks/>
          </p:cNvSpPr>
          <p:nvPr/>
        </p:nvSpPr>
        <p:spPr bwMode="auto">
          <a:xfrm>
            <a:off x="1524000" y="76200"/>
            <a:ext cx="66389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陸、結語</a:t>
            </a:r>
            <a:endParaRPr lang="zh-TW" altLang="en-US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zh-TW" sz="1400" b="1">
              <a:solidFill>
                <a:srgbClr val="000000"/>
              </a:solidFill>
              <a:ea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28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692275" y="2852738"/>
            <a:ext cx="54451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ts val="1200"/>
              </a:spcBef>
              <a:buClrTx/>
              <a:buFontTx/>
              <a:buNone/>
            </a:pPr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 告 完 畢</a:t>
            </a:r>
          </a:p>
          <a:p>
            <a:pPr algn="ctr" eaLnBrk="1" hangingPunct="1">
              <a:spcBef>
                <a:spcPts val="1200"/>
              </a:spcBef>
              <a:buClrTx/>
              <a:buFontTx/>
              <a:buNone/>
            </a:pPr>
            <a:r>
              <a:rPr lang="zh-TW" altLang="en-US" sz="5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 請 指 教</a:t>
            </a:r>
          </a:p>
        </p:txBody>
      </p:sp>
      <p:sp>
        <p:nvSpPr>
          <p:cNvPr id="5" name="投影片編號版面配置區 2"/>
          <p:cNvSpPr txBox="1">
            <a:spLocks/>
          </p:cNvSpPr>
          <p:nvPr/>
        </p:nvSpPr>
        <p:spPr>
          <a:xfrm>
            <a:off x="7010400" y="6661150"/>
            <a:ext cx="2133600" cy="196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  <a:defRPr/>
            </a:pPr>
            <a:endParaRPr kumimoji="0" lang="en-US" altLang="zh-TW" sz="1100" dirty="0" smtClean="0">
              <a:latin typeface="+mn-ea"/>
              <a:ea typeface="+mn-ea"/>
            </a:endParaRPr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7010400" y="6584512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zh-TW" sz="1400" b="1">
              <a:solidFill>
                <a:srgbClr val="000000"/>
              </a:solidFill>
              <a:ea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104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7"/>
          <p:cNvSpPr txBox="1">
            <a:spLocks/>
          </p:cNvSpPr>
          <p:nvPr/>
        </p:nvSpPr>
        <p:spPr bwMode="auto">
          <a:xfrm>
            <a:off x="1812834" y="76200"/>
            <a:ext cx="66389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壹、背景說明</a:t>
            </a:r>
            <a:r>
              <a:rPr lang="en-US" altLang="zh-TW" sz="2800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(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1/2)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4341" name="矩形 16"/>
          <p:cNvSpPr>
            <a:spLocks noChangeArrowheads="1"/>
          </p:cNvSpPr>
          <p:nvPr/>
        </p:nvSpPr>
        <p:spPr bwMode="auto">
          <a:xfrm>
            <a:off x="145959" y="902961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一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</a:t>
            </a: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推動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緣起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45959" y="1219200"/>
            <a:ext cx="83058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5947" indent="-125947" algn="l" defTabSz="514504" rtl="0" eaLnBrk="1" latinLnBrk="0" hangingPunct="1">
              <a:lnSpc>
                <a:spcPct val="90000"/>
              </a:lnSpc>
              <a:spcBef>
                <a:spcPts val="1013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100" kern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60825" indent="-130413" algn="l" defTabSz="514504" rtl="0" eaLnBrk="1" latinLnBrk="0" hangingPunct="1">
              <a:lnSpc>
                <a:spcPct val="90000"/>
              </a:lnSpc>
              <a:spcBef>
                <a:spcPts val="675"/>
              </a:spcBef>
              <a:buClr>
                <a:srgbClr val="00518E"/>
              </a:buClr>
              <a:buSzPct val="100000"/>
              <a:buFont typeface="Arial" pitchFamily="34" charset="0"/>
              <a:buChar char="▪"/>
              <a:defRPr sz="1350" kern="1200">
                <a:solidFill>
                  <a:srgbClr val="004F8D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384092" indent="-123267" algn="l" defTabSz="514504" rtl="0" eaLnBrk="1" latinLnBrk="0" hangingPunct="1">
              <a:lnSpc>
                <a:spcPct val="90000"/>
              </a:lnSpc>
              <a:spcBef>
                <a:spcPts val="338"/>
              </a:spcBef>
              <a:buClr>
                <a:srgbClr val="006600"/>
              </a:buClr>
              <a:buSzPct val="100000"/>
              <a:buFont typeface="Arial" pitchFamily="34" charset="0"/>
              <a:buChar char="•"/>
              <a:defRPr sz="1200" kern="1200">
                <a:solidFill>
                  <a:srgbClr val="0066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482348" indent="-98256" algn="l" defTabSz="514504" rtl="0" eaLnBrk="1" latinLnBrk="0" hangingPunct="1">
              <a:lnSpc>
                <a:spcPct val="90000"/>
              </a:lnSpc>
              <a:spcBef>
                <a:spcPts val="338"/>
              </a:spcBef>
              <a:buClr>
                <a:srgbClr val="004F8D"/>
              </a:buClr>
              <a:buSzPct val="100000"/>
              <a:buFont typeface="Arial" pitchFamily="34" charset="0"/>
              <a:buChar char="▪"/>
              <a:defRPr sz="1200" kern="1200">
                <a:solidFill>
                  <a:srgbClr val="00518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579711" indent="-97363" algn="l" defTabSz="514504" rtl="0" eaLnBrk="1" latinLnBrk="0" hangingPunct="1">
              <a:lnSpc>
                <a:spcPct val="90000"/>
              </a:lnSpc>
              <a:spcBef>
                <a:spcPts val="338"/>
              </a:spcBef>
              <a:buClr>
                <a:srgbClr val="006600"/>
              </a:buClr>
              <a:buSzPct val="100000"/>
              <a:buFont typeface="Arial" pitchFamily="34" charset="0"/>
              <a:buChar char="•"/>
              <a:defRPr sz="1200" kern="1200">
                <a:solidFill>
                  <a:srgbClr val="0066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679145" indent="-97756" algn="l" defTabSz="514504" rtl="0" eaLnBrk="1" latinLnBrk="0" hangingPunct="1">
              <a:spcBef>
                <a:spcPts val="338"/>
              </a:spcBef>
              <a:buClr>
                <a:schemeClr val="accent1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76901" indent="-97756" algn="l" defTabSz="514504" rtl="0" eaLnBrk="1" latinLnBrk="0" hangingPunct="1">
              <a:spcBef>
                <a:spcPts val="338"/>
              </a:spcBef>
              <a:buClr>
                <a:schemeClr val="accent1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74657" indent="-97756" algn="l" defTabSz="514504" rtl="0" eaLnBrk="1" latinLnBrk="0" hangingPunct="1">
              <a:spcBef>
                <a:spcPts val="338"/>
              </a:spcBef>
              <a:buClr>
                <a:schemeClr val="accent1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413" indent="-97756" algn="l" defTabSz="514504" rtl="0" eaLnBrk="1" latinLnBrk="0" hangingPunct="1">
              <a:spcBef>
                <a:spcPts val="338"/>
              </a:spcBef>
              <a:buClr>
                <a:schemeClr val="accent1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 algn="just" fontAlgn="auto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None/>
            </a:pPr>
            <a:endParaRPr lang="en-US" altLang="zh-TW" sz="2200" dirty="0">
              <a:solidFill>
                <a:schemeClr val="tx1"/>
              </a:solidFill>
              <a:latin typeface="新細明體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zh-TW" sz="1400" b="1" dirty="0">
              <a:solidFill>
                <a:srgbClr val="000000"/>
              </a:solidFill>
              <a:ea typeface="Arial Unicode MS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2400" y="1333130"/>
            <a:ext cx="8610600" cy="4568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41338" indent="-541338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</a:pPr>
            <a:r>
              <a:rPr kumimoji="0" lang="en-US" altLang="zh-TW" sz="24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4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</a:t>
            </a:r>
            <a:r>
              <a:rPr kumimoji="0" lang="en-US" altLang="zh-TW" sz="24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en-US" altLang="zh-TW" sz="2400" b="1" spc="-8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110/4/14</a:t>
            </a:r>
            <a:r>
              <a:rPr lang="zh-TW" altLang="en-US" sz="2400" b="1" spc="-8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沈副院長</a:t>
            </a:r>
            <a:r>
              <a:rPr lang="zh-TW" altLang="en-US" sz="2400" b="1" spc="-8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「電動</a:t>
            </a:r>
            <a:r>
              <a:rPr lang="zh-TW" altLang="en-US" sz="2400" b="1" spc="-8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汽車電能補充系統</a:t>
            </a:r>
            <a:r>
              <a:rPr lang="zh-TW" altLang="en-US" sz="2400" b="1" spc="-80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標準建議</a:t>
            </a:r>
            <a:r>
              <a:rPr lang="zh-TW" altLang="en-US" sz="2400" b="1" spc="-8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」會議</a:t>
            </a:r>
            <a:endParaRPr lang="en-US" altLang="zh-TW" sz="2400" b="1" spc="-8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25475" lvl="1" indent="-26670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面對電動車普及化趨勢，請經濟部超前</a:t>
            </a:r>
            <a:r>
              <a:rPr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部署。「</a:t>
            </a:r>
            <a:r>
              <a:rPr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公共</a:t>
            </a:r>
            <a:r>
              <a:rPr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充電</a:t>
            </a:r>
            <a:r>
              <a:rPr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站</a:t>
            </a:r>
            <a:r>
              <a:rPr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」布</a:t>
            </a: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建涉及國家整體能源設施建置之上位政策，請經濟部全盤思考並統籌規劃後，擇日向副院長報告</a:t>
            </a:r>
            <a:r>
              <a:rPr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25475" lvl="1" indent="-26670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有關國家標準及公共充電樁設置規格，原則依經濟部規劃方向</a:t>
            </a:r>
            <a:r>
              <a:rPr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辦理。</a:t>
            </a:r>
            <a:endParaRPr lang="en-US" altLang="zh-TW" sz="2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41338" indent="-541338" algn="just" fontAlgn="auto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None/>
            </a:pPr>
            <a:r>
              <a:rPr kumimoji="0" lang="en-US" altLang="zh-TW" sz="24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4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二</a:t>
            </a:r>
            <a:r>
              <a:rPr kumimoji="0" lang="en-US" altLang="zh-TW" sz="24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en-US" altLang="zh-TW" sz="2400" b="1" spc="-8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110/5/11</a:t>
            </a:r>
            <a:r>
              <a:rPr lang="zh-TW" altLang="en-US" sz="2400" b="1" spc="-80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經濟部發函歐洲商會回應充電設備介面標準相關事宜</a:t>
            </a:r>
            <a:endParaRPr lang="en-US" altLang="zh-TW" sz="2400" b="1" spc="-80" dirty="0">
              <a:solidFill>
                <a:srgbClr val="FF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25475" lvl="1" indent="-26670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公共充電樁</a:t>
            </a: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部分將採</a:t>
            </a:r>
            <a:r>
              <a:rPr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1+N</a:t>
            </a:r>
            <a:r>
              <a:rPr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模式</a:t>
            </a: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推動，</a:t>
            </a:r>
            <a:r>
              <a:rPr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代表以</a:t>
            </a:r>
            <a:r>
              <a:rPr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CCS1</a:t>
            </a: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為主要充電介面，</a:t>
            </a:r>
            <a:r>
              <a:rPr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</a:t>
            </a: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代表可依市場需求選擇其他種類之充電介面，例如</a:t>
            </a:r>
            <a:r>
              <a:rPr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CCS2</a:t>
            </a: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或</a:t>
            </a:r>
            <a:r>
              <a:rPr lang="en-US" altLang="zh-TW" sz="2200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CHAdeMO</a:t>
            </a: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lang="en-US" altLang="zh-TW" sz="2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625475" lvl="1" indent="-266700" algn="just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因應電動車普及，將持續針對公共充電樁設置進行統籌規劃</a:t>
            </a:r>
            <a:r>
              <a:rPr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4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687380" y="5842108"/>
            <a:ext cx="7920000" cy="769441"/>
          </a:xfrm>
          <a:prstGeom prst="rect">
            <a:avLst/>
          </a:prstGeom>
          <a:solidFill>
            <a:srgbClr val="FFF4C8"/>
          </a:solidFill>
          <a:ln w="19050" cap="flat" cmpd="sng" algn="ctr">
            <a:solidFill>
              <a:srgbClr val="F29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zh-TW" altLang="en-US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本部將以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公共充電</a:t>
            </a:r>
            <a:r>
              <a:rPr lang="zh-TW" altLang="en-US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」之推動為主軸進行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</a:t>
            </a:r>
            <a:r>
              <a:rPr lang="zh-TW" altLang="en-US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規劃；私人充電僅針對建築相關法規調適等議題展開討論。</a:t>
            </a:r>
            <a:endParaRPr lang="en-US" altLang="zh-TW" sz="2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95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7"/>
          <p:cNvSpPr txBox="1">
            <a:spLocks/>
          </p:cNvSpPr>
          <p:nvPr/>
        </p:nvSpPr>
        <p:spPr bwMode="auto">
          <a:xfrm>
            <a:off x="1812834" y="76200"/>
            <a:ext cx="6638925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壹、背景說明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(2/2)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14341" name="矩形 16"/>
          <p:cNvSpPr>
            <a:spLocks noChangeArrowheads="1"/>
          </p:cNvSpPr>
          <p:nvPr/>
        </p:nvSpPr>
        <p:spPr bwMode="auto">
          <a:xfrm>
            <a:off x="145959" y="902961"/>
            <a:ext cx="80842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28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二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、推廣電動車與充電設施為運輸部門減碳之一環</a:t>
            </a:r>
            <a:endParaRPr lang="en-US" altLang="zh-TW" sz="28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145959" y="1219200"/>
            <a:ext cx="83058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5947" indent="-125947" algn="l" defTabSz="514504" rtl="0" eaLnBrk="1" latinLnBrk="0" hangingPunct="1">
              <a:lnSpc>
                <a:spcPct val="90000"/>
              </a:lnSpc>
              <a:spcBef>
                <a:spcPts val="1013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 sz="2100" kern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60825" indent="-130413" algn="l" defTabSz="514504" rtl="0" eaLnBrk="1" latinLnBrk="0" hangingPunct="1">
              <a:lnSpc>
                <a:spcPct val="90000"/>
              </a:lnSpc>
              <a:spcBef>
                <a:spcPts val="675"/>
              </a:spcBef>
              <a:buClr>
                <a:srgbClr val="00518E"/>
              </a:buClr>
              <a:buSzPct val="100000"/>
              <a:buFont typeface="Arial" pitchFamily="34" charset="0"/>
              <a:buChar char="▪"/>
              <a:defRPr sz="1350" kern="1200">
                <a:solidFill>
                  <a:srgbClr val="004F8D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384092" indent="-123267" algn="l" defTabSz="514504" rtl="0" eaLnBrk="1" latinLnBrk="0" hangingPunct="1">
              <a:lnSpc>
                <a:spcPct val="90000"/>
              </a:lnSpc>
              <a:spcBef>
                <a:spcPts val="338"/>
              </a:spcBef>
              <a:buClr>
                <a:srgbClr val="006600"/>
              </a:buClr>
              <a:buSzPct val="100000"/>
              <a:buFont typeface="Arial" pitchFamily="34" charset="0"/>
              <a:buChar char="•"/>
              <a:defRPr sz="1200" kern="1200">
                <a:solidFill>
                  <a:srgbClr val="0066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482348" indent="-98256" algn="l" defTabSz="514504" rtl="0" eaLnBrk="1" latinLnBrk="0" hangingPunct="1">
              <a:lnSpc>
                <a:spcPct val="90000"/>
              </a:lnSpc>
              <a:spcBef>
                <a:spcPts val="338"/>
              </a:spcBef>
              <a:buClr>
                <a:srgbClr val="004F8D"/>
              </a:buClr>
              <a:buSzPct val="100000"/>
              <a:buFont typeface="Arial" pitchFamily="34" charset="0"/>
              <a:buChar char="▪"/>
              <a:defRPr sz="1200" kern="1200">
                <a:solidFill>
                  <a:srgbClr val="00518E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579711" indent="-97363" algn="l" defTabSz="514504" rtl="0" eaLnBrk="1" latinLnBrk="0" hangingPunct="1">
              <a:lnSpc>
                <a:spcPct val="90000"/>
              </a:lnSpc>
              <a:spcBef>
                <a:spcPts val="338"/>
              </a:spcBef>
              <a:buClr>
                <a:srgbClr val="006600"/>
              </a:buClr>
              <a:buSzPct val="100000"/>
              <a:buFont typeface="Arial" pitchFamily="34" charset="0"/>
              <a:buChar char="•"/>
              <a:defRPr sz="1200" kern="1200">
                <a:solidFill>
                  <a:srgbClr val="0066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679145" indent="-97756" algn="l" defTabSz="514504" rtl="0" eaLnBrk="1" latinLnBrk="0" hangingPunct="1">
              <a:spcBef>
                <a:spcPts val="338"/>
              </a:spcBef>
              <a:buClr>
                <a:schemeClr val="accent1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76901" indent="-97756" algn="l" defTabSz="514504" rtl="0" eaLnBrk="1" latinLnBrk="0" hangingPunct="1">
              <a:spcBef>
                <a:spcPts val="338"/>
              </a:spcBef>
              <a:buClr>
                <a:schemeClr val="accent1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74657" indent="-97756" algn="l" defTabSz="514504" rtl="0" eaLnBrk="1" latinLnBrk="0" hangingPunct="1">
              <a:spcBef>
                <a:spcPts val="338"/>
              </a:spcBef>
              <a:buClr>
                <a:schemeClr val="accent1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2413" indent="-97756" algn="l" defTabSz="514504" rtl="0" eaLnBrk="1" latinLnBrk="0" hangingPunct="1">
              <a:spcBef>
                <a:spcPts val="338"/>
              </a:spcBef>
              <a:buClr>
                <a:schemeClr val="accent1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 algn="just" fontAlgn="auto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None/>
            </a:pPr>
            <a:endParaRPr lang="en-US" altLang="zh-TW" sz="2200" dirty="0">
              <a:solidFill>
                <a:schemeClr val="tx1"/>
              </a:solidFill>
              <a:latin typeface="新細明體"/>
              <a:ea typeface="新細明體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28600" y="1734099"/>
            <a:ext cx="8530304" cy="4733235"/>
            <a:chOff x="278448" y="1823433"/>
            <a:chExt cx="8530304" cy="4733235"/>
          </a:xfrm>
        </p:grpSpPr>
        <p:sp>
          <p:nvSpPr>
            <p:cNvPr id="46" name="圓角矩形 45"/>
            <p:cNvSpPr/>
            <p:nvPr/>
          </p:nvSpPr>
          <p:spPr>
            <a:xfrm>
              <a:off x="315979" y="2228815"/>
              <a:ext cx="1183800" cy="864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7" name="圓角矩形 46"/>
            <p:cNvSpPr/>
            <p:nvPr/>
          </p:nvSpPr>
          <p:spPr>
            <a:xfrm>
              <a:off x="2213764" y="2291190"/>
              <a:ext cx="3288731" cy="864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8" name="文字方塊 47"/>
            <p:cNvSpPr txBox="1"/>
            <p:nvPr/>
          </p:nvSpPr>
          <p:spPr>
            <a:xfrm>
              <a:off x="2195005" y="2409252"/>
              <a:ext cx="32576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實現交通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運輸業應在</a:t>
              </a:r>
              <a:r>
                <a:rPr kumimoji="0"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2030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年前減少</a:t>
              </a:r>
              <a:r>
                <a:rPr kumimoji="0"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40%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至</a:t>
              </a:r>
              <a:r>
                <a:rPr kumimoji="0"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42</a:t>
              </a:r>
              <a:r>
                <a:rPr kumimoji="0" lang="en-US" altLang="zh-TW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%</a:t>
              </a: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碳排放之目標</a:t>
              </a:r>
            </a:p>
          </p:txBody>
        </p:sp>
        <p:sp>
          <p:nvSpPr>
            <p:cNvPr id="49" name="圓角矩形 48"/>
            <p:cNvSpPr/>
            <p:nvPr/>
          </p:nvSpPr>
          <p:spPr>
            <a:xfrm>
              <a:off x="6113706" y="2252747"/>
              <a:ext cx="2695046" cy="864000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lumMod val="110000"/>
                    <a:satMod val="105000"/>
                    <a:tint val="67000"/>
                  </a:srgbClr>
                </a:gs>
                <a:gs pos="50000">
                  <a:srgbClr val="4BACC6">
                    <a:lumMod val="105000"/>
                    <a:satMod val="103000"/>
                    <a:tint val="73000"/>
                  </a:srgbClr>
                </a:gs>
                <a:gs pos="100000">
                  <a:srgbClr val="4BACC6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6030420" y="2347931"/>
              <a:ext cx="2778332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交通部主導規劃</a:t>
              </a:r>
              <a:r>
                <a:rPr kumimoji="0" lang="en-US" altLang="zh-TW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2030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充電基礎設施總體計畫</a:t>
              </a:r>
              <a:endParaRPr kumimoji="0" lang="zh-TW" altLang="en-US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7" name="向右箭號 56"/>
            <p:cNvSpPr/>
            <p:nvPr/>
          </p:nvSpPr>
          <p:spPr>
            <a:xfrm>
              <a:off x="1533180" y="2502156"/>
              <a:ext cx="612000" cy="317318"/>
            </a:xfrm>
            <a:prstGeom prst="rightArrow">
              <a:avLst/>
            </a:prstGeom>
            <a:solidFill>
              <a:srgbClr val="4BA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8" name="向右箭號 57"/>
            <p:cNvSpPr/>
            <p:nvPr/>
          </p:nvSpPr>
          <p:spPr>
            <a:xfrm>
              <a:off x="5550218" y="2655237"/>
              <a:ext cx="519380" cy="317318"/>
            </a:xfrm>
            <a:prstGeom prst="rightArrow">
              <a:avLst/>
            </a:prstGeom>
            <a:solidFill>
              <a:srgbClr val="4BA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7" name="文字方塊 66"/>
            <p:cNvSpPr txBox="1"/>
            <p:nvPr/>
          </p:nvSpPr>
          <p:spPr>
            <a:xfrm>
              <a:off x="609600" y="1867764"/>
              <a:ext cx="6666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案例</a:t>
              </a:r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2953502" y="1940313"/>
              <a:ext cx="1677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政策目的</a:t>
              </a:r>
            </a:p>
          </p:txBody>
        </p:sp>
        <p:sp>
          <p:nvSpPr>
            <p:cNvPr id="69" name="文字方塊 68"/>
            <p:cNvSpPr txBox="1"/>
            <p:nvPr/>
          </p:nvSpPr>
          <p:spPr>
            <a:xfrm>
              <a:off x="6694244" y="1823433"/>
              <a:ext cx="1194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推動政策</a:t>
              </a:r>
            </a:p>
          </p:txBody>
        </p:sp>
        <p:sp>
          <p:nvSpPr>
            <p:cNvPr id="81" name="文字方塊 80"/>
            <p:cNvSpPr txBox="1"/>
            <p:nvPr/>
          </p:nvSpPr>
          <p:spPr>
            <a:xfrm>
              <a:off x="457200" y="2468256"/>
              <a:ext cx="8341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德國</a:t>
              </a:r>
              <a:endParaRPr kumimoji="0" lang="zh-TW" altLang="en-US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2" name="圓角矩形 81"/>
            <p:cNvSpPr/>
            <p:nvPr/>
          </p:nvSpPr>
          <p:spPr>
            <a:xfrm>
              <a:off x="290958" y="3403499"/>
              <a:ext cx="1183800" cy="864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3" name="圓角矩形 82"/>
            <p:cNvSpPr/>
            <p:nvPr/>
          </p:nvSpPr>
          <p:spPr>
            <a:xfrm>
              <a:off x="2188743" y="3465874"/>
              <a:ext cx="3288731" cy="864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2390741" y="3707021"/>
              <a:ext cx="3257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實現</a:t>
              </a:r>
              <a:r>
                <a:rPr kumimoji="0"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2050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年實現淨零排放</a:t>
              </a:r>
              <a:endParaRPr kumimoji="0" lang="zh-TW" altLang="en-US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5" name="圓角矩形 84"/>
            <p:cNvSpPr/>
            <p:nvPr/>
          </p:nvSpPr>
          <p:spPr>
            <a:xfrm>
              <a:off x="6088685" y="3427431"/>
              <a:ext cx="2695046" cy="864000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lumMod val="110000"/>
                    <a:satMod val="105000"/>
                    <a:tint val="67000"/>
                  </a:srgbClr>
                </a:gs>
                <a:gs pos="50000">
                  <a:srgbClr val="4BACC6">
                    <a:lumMod val="105000"/>
                    <a:satMod val="103000"/>
                    <a:tint val="73000"/>
                  </a:srgbClr>
                </a:gs>
                <a:gs pos="100000">
                  <a:srgbClr val="4BACC6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6" name="文字方塊 85"/>
            <p:cNvSpPr txBox="1"/>
            <p:nvPr/>
          </p:nvSpPr>
          <p:spPr>
            <a:xfrm>
              <a:off x="6005399" y="3384116"/>
              <a:ext cx="277833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交通部與商務部成立低排放車輛</a:t>
              </a: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辦公室規劃與執行各項推動措施</a:t>
              </a:r>
              <a:r>
                <a:rPr kumimoji="0" lang="en-US" altLang="zh-TW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endParaRPr kumimoji="0" lang="zh-TW" altLang="en-US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7" name="向右箭號 86"/>
            <p:cNvSpPr/>
            <p:nvPr/>
          </p:nvSpPr>
          <p:spPr>
            <a:xfrm>
              <a:off x="1508159" y="3676840"/>
              <a:ext cx="612000" cy="317318"/>
            </a:xfrm>
            <a:prstGeom prst="rightArrow">
              <a:avLst/>
            </a:prstGeom>
            <a:solidFill>
              <a:srgbClr val="4BA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8" name="向右箭號 87"/>
            <p:cNvSpPr/>
            <p:nvPr/>
          </p:nvSpPr>
          <p:spPr>
            <a:xfrm>
              <a:off x="5525197" y="3829921"/>
              <a:ext cx="519380" cy="317318"/>
            </a:xfrm>
            <a:prstGeom prst="rightArrow">
              <a:avLst/>
            </a:prstGeom>
            <a:solidFill>
              <a:srgbClr val="4BA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2" name="文字方塊 91"/>
            <p:cNvSpPr txBox="1"/>
            <p:nvPr/>
          </p:nvSpPr>
          <p:spPr>
            <a:xfrm>
              <a:off x="508967" y="3659401"/>
              <a:ext cx="8341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英國</a:t>
              </a:r>
            </a:p>
          </p:txBody>
        </p:sp>
        <p:sp>
          <p:nvSpPr>
            <p:cNvPr id="93" name="圓角矩形 92"/>
            <p:cNvSpPr/>
            <p:nvPr/>
          </p:nvSpPr>
          <p:spPr>
            <a:xfrm>
              <a:off x="278448" y="4528110"/>
              <a:ext cx="1183800" cy="864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4" name="圓角矩形 93"/>
            <p:cNvSpPr/>
            <p:nvPr/>
          </p:nvSpPr>
          <p:spPr>
            <a:xfrm>
              <a:off x="2176233" y="4590485"/>
              <a:ext cx="3288731" cy="864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5" name="文字方塊 94"/>
            <p:cNvSpPr txBox="1"/>
            <p:nvPr/>
          </p:nvSpPr>
          <p:spPr>
            <a:xfrm>
              <a:off x="2244830" y="4737122"/>
              <a:ext cx="32576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能源轉型法</a:t>
              </a:r>
              <a:r>
                <a:rPr kumimoji="0"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(TECV</a:t>
              </a:r>
              <a:r>
                <a:rPr kumimoji="0" lang="en-US" altLang="zh-TW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規劃發展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潔淨交通</a:t>
              </a:r>
              <a:endParaRPr kumimoji="0" lang="zh-TW" altLang="en-US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6" name="圓角矩形 95"/>
            <p:cNvSpPr/>
            <p:nvPr/>
          </p:nvSpPr>
          <p:spPr>
            <a:xfrm>
              <a:off x="6076175" y="4552042"/>
              <a:ext cx="2695046" cy="864000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lumMod val="110000"/>
                    <a:satMod val="105000"/>
                    <a:tint val="67000"/>
                  </a:srgbClr>
                </a:gs>
                <a:gs pos="50000">
                  <a:srgbClr val="4BACC6">
                    <a:lumMod val="105000"/>
                    <a:satMod val="103000"/>
                    <a:tint val="73000"/>
                  </a:srgbClr>
                </a:gs>
                <a:gs pos="100000">
                  <a:srgbClr val="4BACC6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7" name="文字方塊 96"/>
            <p:cNvSpPr txBox="1"/>
            <p:nvPr/>
          </p:nvSpPr>
          <p:spPr>
            <a:xfrm>
              <a:off x="5992889" y="4508727"/>
              <a:ext cx="277833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生態轉型部推動移動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政策法</a:t>
              </a:r>
              <a:r>
                <a:rPr kumimoji="0"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(LOM)</a:t>
              </a: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」展開運輸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政策全方面改革</a:t>
              </a:r>
              <a:endParaRPr kumimoji="0" lang="zh-TW" altLang="en-US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8" name="向右箭號 97"/>
            <p:cNvSpPr/>
            <p:nvPr/>
          </p:nvSpPr>
          <p:spPr>
            <a:xfrm>
              <a:off x="1495649" y="4801451"/>
              <a:ext cx="612000" cy="317318"/>
            </a:xfrm>
            <a:prstGeom prst="rightArrow">
              <a:avLst/>
            </a:prstGeom>
            <a:solidFill>
              <a:srgbClr val="4BA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9" name="向右箭號 98"/>
            <p:cNvSpPr/>
            <p:nvPr/>
          </p:nvSpPr>
          <p:spPr>
            <a:xfrm>
              <a:off x="5512687" y="4954532"/>
              <a:ext cx="519380" cy="317318"/>
            </a:xfrm>
            <a:prstGeom prst="rightArrow">
              <a:avLst/>
            </a:prstGeom>
            <a:solidFill>
              <a:srgbClr val="4BA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0" name="文字方塊 99"/>
            <p:cNvSpPr txBox="1"/>
            <p:nvPr/>
          </p:nvSpPr>
          <p:spPr>
            <a:xfrm>
              <a:off x="416287" y="4803167"/>
              <a:ext cx="834165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法</a:t>
              </a: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國</a:t>
              </a:r>
            </a:p>
          </p:txBody>
        </p:sp>
        <p:sp>
          <p:nvSpPr>
            <p:cNvPr id="101" name="圓角矩形 100"/>
            <p:cNvSpPr/>
            <p:nvPr/>
          </p:nvSpPr>
          <p:spPr>
            <a:xfrm>
              <a:off x="315979" y="5630293"/>
              <a:ext cx="1183800" cy="864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2" name="圓角矩形 101"/>
            <p:cNvSpPr/>
            <p:nvPr/>
          </p:nvSpPr>
          <p:spPr>
            <a:xfrm>
              <a:off x="2213764" y="5692668"/>
              <a:ext cx="3288731" cy="864000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3" name="文字方塊 102"/>
            <p:cNvSpPr txBox="1"/>
            <p:nvPr/>
          </p:nvSpPr>
          <p:spPr>
            <a:xfrm>
              <a:off x="2328116" y="5849034"/>
              <a:ext cx="32576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Budget </a:t>
              </a:r>
              <a:r>
                <a:rPr kumimoji="0" lang="en-US" altLang="zh-TW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2020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計畫對抗氣候</a:t>
              </a: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變遷推動電動車與充電設施</a:t>
              </a:r>
            </a:p>
          </p:txBody>
        </p:sp>
        <p:sp>
          <p:nvSpPr>
            <p:cNvPr id="104" name="圓角矩形 103"/>
            <p:cNvSpPr/>
            <p:nvPr/>
          </p:nvSpPr>
          <p:spPr>
            <a:xfrm>
              <a:off x="6113706" y="5654225"/>
              <a:ext cx="2695046" cy="864000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lumMod val="110000"/>
                    <a:satMod val="105000"/>
                    <a:tint val="67000"/>
                  </a:srgbClr>
                </a:gs>
                <a:gs pos="50000">
                  <a:srgbClr val="4BACC6">
                    <a:lumMod val="105000"/>
                    <a:satMod val="103000"/>
                    <a:tint val="73000"/>
                  </a:srgbClr>
                </a:gs>
                <a:gs pos="100000">
                  <a:srgbClr val="4BACC6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BACC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5" name="文字方塊 104"/>
            <p:cNvSpPr txBox="1"/>
            <p:nvPr/>
          </p:nvSpPr>
          <p:spPr>
            <a:xfrm>
              <a:off x="6030420" y="5610910"/>
              <a:ext cx="277833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陸路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交通管理局</a:t>
              </a:r>
              <a:r>
                <a:rPr kumimoji="0"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(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修正</a:t>
              </a:r>
              <a:r>
                <a:rPr kumimoji="0" lang="en-US" altLang="zh-TW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)</a:t>
              </a: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法案，由陸路</a:t>
              </a:r>
              <a:r>
                <a:rPr kumimoji="0" lang="zh-TW" altLang="en-US" dirty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交通</a:t>
              </a: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管理局展開充電設施推動與監管</a:t>
              </a:r>
            </a:p>
          </p:txBody>
        </p:sp>
        <p:sp>
          <p:nvSpPr>
            <p:cNvPr id="106" name="向右箭號 105"/>
            <p:cNvSpPr/>
            <p:nvPr/>
          </p:nvSpPr>
          <p:spPr>
            <a:xfrm>
              <a:off x="1533180" y="5903634"/>
              <a:ext cx="612000" cy="317318"/>
            </a:xfrm>
            <a:prstGeom prst="rightArrow">
              <a:avLst/>
            </a:prstGeom>
            <a:solidFill>
              <a:srgbClr val="4BA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7" name="向右箭號 106"/>
            <p:cNvSpPr/>
            <p:nvPr/>
          </p:nvSpPr>
          <p:spPr>
            <a:xfrm>
              <a:off x="5550218" y="6056715"/>
              <a:ext cx="519380" cy="317318"/>
            </a:xfrm>
            <a:prstGeom prst="rightArrow">
              <a:avLst/>
            </a:prstGeom>
            <a:solidFill>
              <a:srgbClr val="4BAC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8" name="文字方塊 107"/>
            <p:cNvSpPr txBox="1"/>
            <p:nvPr/>
          </p:nvSpPr>
          <p:spPr>
            <a:xfrm>
              <a:off x="416288" y="5886195"/>
              <a:ext cx="95186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dirty="0" smtClean="0">
                  <a:solidFill>
                    <a:prstClr val="black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新加坡</a:t>
              </a:r>
            </a:p>
          </p:txBody>
        </p:sp>
      </p:grpSp>
      <p:sp>
        <p:nvSpPr>
          <p:cNvPr id="109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zh-TW" sz="1400" b="1" dirty="0">
              <a:solidFill>
                <a:srgbClr val="000000"/>
              </a:solidFill>
              <a:ea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23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標題 7"/>
          <p:cNvSpPr txBox="1">
            <a:spLocks/>
          </p:cNvSpPr>
          <p:nvPr/>
        </p:nvSpPr>
        <p:spPr bwMode="auto">
          <a:xfrm>
            <a:off x="1600200" y="28001"/>
            <a:ext cx="79248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貳</a:t>
            </a:r>
            <a:r>
              <a:rPr lang="zh-TW" altLang="en-US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我國公共充電需求評估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(1/7)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zh-TW" sz="1400" b="1">
              <a:solidFill>
                <a:srgbClr val="000000"/>
              </a:solidFill>
              <a:ea typeface="Arial Unicode MS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8601" y="990600"/>
            <a:ext cx="8610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一、</a:t>
            </a:r>
            <a:r>
              <a:rPr kumimoji="0" lang="zh-TW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國際</a:t>
            </a:r>
            <a:r>
              <a:rPr kumimoji="0"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電動</a:t>
            </a:r>
            <a:r>
              <a:rPr kumimoji="0" lang="zh-TW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汽</a:t>
            </a:r>
            <a:r>
              <a:rPr kumimoji="0"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車與公共充電樁發展</a:t>
            </a:r>
            <a:r>
              <a:rPr kumimoji="0"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(IEA Global</a:t>
            </a:r>
            <a:r>
              <a:rPr kumimoji="0" lang="zh-TW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EV</a:t>
            </a:r>
            <a:r>
              <a:rPr kumimoji="0" lang="zh-TW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Outlook</a:t>
            </a:r>
            <a:r>
              <a:rPr kumimoji="0" lang="zh-TW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0" lang="en-US" altLang="zh-TW" sz="20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2021)</a:t>
            </a:r>
          </a:p>
        </p:txBody>
      </p:sp>
      <p:sp>
        <p:nvSpPr>
          <p:cNvPr id="3" name="矩形 2"/>
          <p:cNvSpPr/>
          <p:nvPr/>
        </p:nvSpPr>
        <p:spPr>
          <a:xfrm>
            <a:off x="-76200" y="1466019"/>
            <a:ext cx="8610600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lvl="3" indent="-449263" algn="just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)2020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年全球電動汽車掛牌數達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1,019.7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萬輛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，占全球汽車總量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0.94%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2020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年全球電動汽車新售數量達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297.7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萬輛，相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較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年成長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40.9%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；占新售汽車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4.6%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15963" lvl="3" indent="-449263" algn="just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二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全球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有近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九成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充電樁都是設置於私人充電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地點，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年私人充電樁安裝量逾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650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萬個。而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公共充電樁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主要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是解決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里程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焦慮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及家中無法安裝充電之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問題，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為各國政府推動重點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2020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全球累計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公共慢充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安裝量達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92.2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萬個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公共快充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安裝量達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38.6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個。</a:t>
            </a:r>
            <a:endParaRPr kumimoji="0" lang="en-US" altLang="zh-TW" sz="22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601" y="414717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二、我國電動汽車</a:t>
            </a:r>
            <a:r>
              <a:rPr kumimoji="0"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與公共充電</a:t>
            </a:r>
            <a:r>
              <a:rPr kumimoji="0" lang="zh-TW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樁</a:t>
            </a:r>
            <a:r>
              <a:rPr kumimoji="0"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發展</a:t>
            </a:r>
            <a:endParaRPr kumimoji="0" lang="en-US" altLang="zh-TW" sz="2400" b="1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0894" y="4600818"/>
            <a:ext cx="8421214" cy="1862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2" indent="-541338" algn="just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截至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2021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月，我國電動小客車掛牌數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達</a:t>
            </a:r>
            <a:r>
              <a:rPr kumimoji="0" lang="en-US" altLang="zh-TW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12,866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輛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(Tesla 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11,354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輛，約占總數量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88.2%)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，占小客車掛牌總數之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0.2%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新售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電動小客車占新售小客車比重達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2.2%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41338" lvl="2" indent="-541338" algn="just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二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截至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2021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我國電動汽車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公共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充電槍數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</a:t>
            </a:r>
            <a:r>
              <a:rPr kumimoji="0" lang="en-US" altLang="zh-TW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2,944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，當中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慢充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有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2,735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(Tesla 737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DC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快充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有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209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(Tesla 132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380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zh-TW" sz="1400" b="1">
              <a:solidFill>
                <a:srgbClr val="000000"/>
              </a:solidFill>
              <a:ea typeface="Arial Unicode MS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679064"/>
              </p:ext>
            </p:extLst>
          </p:nvPr>
        </p:nvGraphicFramePr>
        <p:xfrm>
          <a:off x="320770" y="4678680"/>
          <a:ext cx="867083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345">
                  <a:extLst>
                    <a:ext uri="{9D8B030D-6E8A-4147-A177-3AD203B41FA5}">
                      <a16:colId xmlns:a16="http://schemas.microsoft.com/office/drawing/2014/main" xmlns="" val="8485469"/>
                    </a:ext>
                  </a:extLst>
                </a:gridCol>
                <a:gridCol w="619345">
                  <a:extLst>
                    <a:ext uri="{9D8B030D-6E8A-4147-A177-3AD203B41FA5}">
                      <a16:colId xmlns:a16="http://schemas.microsoft.com/office/drawing/2014/main" xmlns="" val="1779542456"/>
                    </a:ext>
                  </a:extLst>
                </a:gridCol>
                <a:gridCol w="650344">
                  <a:extLst>
                    <a:ext uri="{9D8B030D-6E8A-4147-A177-3AD203B41FA5}">
                      <a16:colId xmlns:a16="http://schemas.microsoft.com/office/drawing/2014/main" xmlns="" val="228215096"/>
                    </a:ext>
                  </a:extLst>
                </a:gridCol>
                <a:gridCol w="588346">
                  <a:extLst>
                    <a:ext uri="{9D8B030D-6E8A-4147-A177-3AD203B41FA5}">
                      <a16:colId xmlns:a16="http://schemas.microsoft.com/office/drawing/2014/main" xmlns="" val="183893977"/>
                    </a:ext>
                  </a:extLst>
                </a:gridCol>
                <a:gridCol w="619345">
                  <a:extLst>
                    <a:ext uri="{9D8B030D-6E8A-4147-A177-3AD203B41FA5}">
                      <a16:colId xmlns:a16="http://schemas.microsoft.com/office/drawing/2014/main" xmlns="" val="621912165"/>
                    </a:ext>
                  </a:extLst>
                </a:gridCol>
                <a:gridCol w="544909">
                  <a:extLst>
                    <a:ext uri="{9D8B030D-6E8A-4147-A177-3AD203B41FA5}">
                      <a16:colId xmlns:a16="http://schemas.microsoft.com/office/drawing/2014/main" xmlns="" val="1741797923"/>
                    </a:ext>
                  </a:extLst>
                </a:gridCol>
                <a:gridCol w="693781">
                  <a:extLst>
                    <a:ext uri="{9D8B030D-6E8A-4147-A177-3AD203B41FA5}">
                      <a16:colId xmlns:a16="http://schemas.microsoft.com/office/drawing/2014/main" xmlns="" val="37550001"/>
                    </a:ext>
                  </a:extLst>
                </a:gridCol>
                <a:gridCol w="601619">
                  <a:extLst>
                    <a:ext uri="{9D8B030D-6E8A-4147-A177-3AD203B41FA5}">
                      <a16:colId xmlns:a16="http://schemas.microsoft.com/office/drawing/2014/main" xmlns="" val="370251631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379426744"/>
                    </a:ext>
                  </a:extLst>
                </a:gridCol>
                <a:gridCol w="570616">
                  <a:extLst>
                    <a:ext uri="{9D8B030D-6E8A-4147-A177-3AD203B41FA5}">
                      <a16:colId xmlns:a16="http://schemas.microsoft.com/office/drawing/2014/main" xmlns="" val="915407009"/>
                    </a:ext>
                  </a:extLst>
                </a:gridCol>
                <a:gridCol w="619345">
                  <a:extLst>
                    <a:ext uri="{9D8B030D-6E8A-4147-A177-3AD203B41FA5}">
                      <a16:colId xmlns:a16="http://schemas.microsoft.com/office/drawing/2014/main" xmlns="" val="2005033872"/>
                    </a:ext>
                  </a:extLst>
                </a:gridCol>
                <a:gridCol w="619345">
                  <a:extLst>
                    <a:ext uri="{9D8B030D-6E8A-4147-A177-3AD203B41FA5}">
                      <a16:colId xmlns:a16="http://schemas.microsoft.com/office/drawing/2014/main" xmlns="" val="2204605823"/>
                    </a:ext>
                  </a:extLst>
                </a:gridCol>
                <a:gridCol w="619345">
                  <a:extLst>
                    <a:ext uri="{9D8B030D-6E8A-4147-A177-3AD203B41FA5}">
                      <a16:colId xmlns:a16="http://schemas.microsoft.com/office/drawing/2014/main" xmlns="" val="2140311297"/>
                    </a:ext>
                  </a:extLst>
                </a:gridCol>
                <a:gridCol w="619345">
                  <a:extLst>
                    <a:ext uri="{9D8B030D-6E8A-4147-A177-3AD203B41FA5}">
                      <a16:colId xmlns:a16="http://schemas.microsoft.com/office/drawing/2014/main" xmlns="" val="642890091"/>
                    </a:ext>
                  </a:extLst>
                </a:gridCol>
              </a:tblGrid>
              <a:tr h="267225"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中國大陸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美國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德國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挪威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英國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法國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日本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荷蘭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加拿大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瑞典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韓國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全球</a:t>
                      </a:r>
                    </a:p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不含</a:t>
                      </a:r>
                      <a:r>
                        <a:rPr lang="en-US" altLang="zh-TW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CH)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臺灣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8091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慢充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9.1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21.6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17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41.5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16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9.9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13.4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4.6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19.1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20.3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2.5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13.4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b="1" i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4.7</a:t>
                      </a:r>
                      <a:endParaRPr lang="zh-TW" altLang="en-US" sz="14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9078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快充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14.6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106.4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85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91.5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69.6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102.9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36.9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142.2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92.6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111.1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13.9</a:t>
                      </a:r>
                      <a:endParaRPr lang="zh-TW" altLang="en-US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74.2</a:t>
                      </a:r>
                      <a:endParaRPr lang="zh-TW" alt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C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sz="1400" b="1" i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61.6</a:t>
                      </a:r>
                      <a:endParaRPr lang="zh-TW" altLang="en-US" sz="1400" b="1" i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9938024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079028" y="4351929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863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2020</a:t>
            </a:r>
            <a:r>
              <a:rPr lang="zh-TW" altLang="en-US" b="1" dirty="0" smtClean="0">
                <a:solidFill>
                  <a:srgbClr val="00863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年我國與</a:t>
            </a:r>
            <a:r>
              <a:rPr lang="en-US" altLang="zh-TW" b="1" dirty="0" smtClean="0">
                <a:solidFill>
                  <a:srgbClr val="00863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EV</a:t>
            </a:r>
            <a:r>
              <a:rPr lang="zh-TW" altLang="en-US" b="1" dirty="0" smtClean="0">
                <a:solidFill>
                  <a:srgbClr val="00863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前</a:t>
            </a:r>
            <a:r>
              <a:rPr lang="en-US" altLang="zh-TW" b="1" dirty="0" smtClean="0">
                <a:solidFill>
                  <a:srgbClr val="00863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b="1" dirty="0" smtClean="0">
                <a:solidFill>
                  <a:srgbClr val="00863D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大國公共充電樁車樁比比較</a:t>
            </a:r>
            <a:endParaRPr lang="zh-TW" altLang="en-US" b="1" dirty="0">
              <a:solidFill>
                <a:srgbClr val="00863D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" y="1042986"/>
            <a:ext cx="87789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8145" lvl="2" algn="just" eaLnBrk="1" fontAlgn="auto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zh-TW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三</a:t>
            </a:r>
            <a:r>
              <a:rPr kumimoji="0"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、國際現況比較</a:t>
            </a:r>
            <a:r>
              <a:rPr kumimoji="0" lang="en-US" altLang="zh-TW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kumimoji="0" lang="zh-TW" alt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車樁比會因發展進程及國情不同而有差異</a:t>
            </a:r>
            <a:endParaRPr kumimoji="0" lang="zh-TW" altLang="en-US" sz="2400" b="1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26400" y="1524000"/>
            <a:ext cx="8929146" cy="257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lvl="2" indent="-458788" algn="just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en-US" altLang="zh-TW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</a:t>
            </a:r>
            <a:r>
              <a:rPr kumimoji="0" lang="en-US" altLang="zh-TW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國際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上通常會以</a:t>
            </a:r>
            <a:r>
              <a:rPr kumimoji="0" lang="zh-TW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車樁比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，作為初步比較公共充電樁佈建情況之指標</a:t>
            </a:r>
            <a:r>
              <a:rPr kumimoji="0" lang="zh-TW" altLang="en-US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0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15963" lvl="2" indent="-458788" algn="just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二</a:t>
            </a:r>
            <a:r>
              <a:rPr kumimoji="0"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)2020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年全球平均車樁</a:t>
            </a:r>
            <a:r>
              <a:rPr kumimoji="0" lang="zh-TW" altLang="en-US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比</a:t>
            </a:r>
            <a:r>
              <a:rPr kumimoji="0" lang="en-US" altLang="zh-TW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不計入中國大陸</a:t>
            </a:r>
            <a:r>
              <a:rPr kumimoji="0" lang="en-US" altLang="zh-TW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慢充為</a:t>
            </a:r>
            <a:r>
              <a:rPr kumimoji="0"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13.4:1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、快充為</a:t>
            </a:r>
            <a:r>
              <a:rPr kumimoji="0" lang="en-US" altLang="zh-TW" sz="2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74.2:1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0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15963" lvl="2" indent="-458788" algn="just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en-US" altLang="zh-TW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三</a:t>
            </a:r>
            <a:r>
              <a:rPr kumimoji="0" lang="en-US" altLang="zh-TW" sz="20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公共充電車樁比越低</a:t>
            </a:r>
            <a:r>
              <a:rPr kumimoji="0" lang="zh-TW" altLang="en-US" sz="20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，代表充電樁相對於電動車數量的</a:t>
            </a:r>
            <a:r>
              <a:rPr kumimoji="0" lang="zh-TW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安裝密集度越高</a:t>
            </a:r>
            <a:r>
              <a:rPr kumimoji="0" lang="zh-TW" altLang="en-US" sz="20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，但也有可能是以下原因所導致：</a:t>
            </a:r>
            <a:endParaRPr kumimoji="0" lang="en-US" altLang="zh-TW" sz="20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8038" lvl="3" indent="-273050" algn="just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en-US" altLang="zh-TW" sz="20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1.</a:t>
            </a:r>
            <a:r>
              <a:rPr kumimoji="0" lang="zh-TW" altLang="en-US" sz="20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電動車發展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剛起步數量少：如臺灣、日本、韓國。</a:t>
            </a:r>
            <a:endParaRPr kumimoji="0" lang="en-US" altLang="zh-TW" sz="20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08038" lvl="3" indent="-273050" algn="just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住宅不方便安裝私人充電：如荷蘭住宅</a:t>
            </a:r>
            <a:r>
              <a:rPr kumimoji="0" lang="zh-TW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自有停車位比例低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約只有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成</a:t>
            </a:r>
            <a:r>
              <a:rPr kumimoji="0" lang="en-US" altLang="zh-TW" sz="20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0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 </a:t>
            </a:r>
            <a:endParaRPr kumimoji="0" lang="en-US" altLang="zh-TW" sz="20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715963" lvl="2" indent="-458788" algn="just"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</a:pPr>
            <a:r>
              <a:rPr kumimoji="0"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四</a:t>
            </a:r>
            <a:r>
              <a:rPr kumimoji="0"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過低的車樁比</a:t>
            </a:r>
            <a:r>
              <a:rPr kumimoji="0"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設過多的充電樁</a:t>
            </a:r>
            <a:r>
              <a:rPr kumimoji="0"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，可能產生</a:t>
            </a:r>
            <a:r>
              <a:rPr kumimoji="0" lang="zh-TW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利用率低</a:t>
            </a:r>
            <a:r>
              <a:rPr kumimoji="0"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問題：如中國大陸。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26025" y="604028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：慢充充電樁數量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充電槍數量；快充充電樁數量不一定等於充電槍數量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可能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充電樁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個槍或多個槍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：車樁比數量採用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IEA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各國電動車掛牌數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存量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)/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公共慢充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快充充電樁數量計算</a:t>
            </a:r>
            <a:endParaRPr lang="en-US" altLang="zh-TW" sz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IEA(2021)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7"/>
          <p:cNvSpPr txBox="1">
            <a:spLocks/>
          </p:cNvSpPr>
          <p:nvPr/>
        </p:nvSpPr>
        <p:spPr bwMode="auto">
          <a:xfrm>
            <a:off x="1600200" y="28001"/>
            <a:ext cx="79248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貳</a:t>
            </a:r>
            <a:r>
              <a:rPr lang="zh-TW" altLang="en-US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我國公共充電需求評估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(2/7)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58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zh-TW" sz="1400" b="1">
              <a:solidFill>
                <a:srgbClr val="000000"/>
              </a:solidFill>
              <a:ea typeface="Arial Unicode MS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2400" y="1058917"/>
            <a:ext cx="8770883" cy="54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五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國際上合適的公共充電車樁比討論</a:t>
            </a:r>
            <a:endParaRPr kumimoji="0" lang="en-US" altLang="zh-TW" sz="2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41338" lvl="2" indent="-284163" algn="just" eaLnBrk="1" fontAlgn="auto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+mj-lt"/>
              <a:buAutoNum type="arabicPeriod"/>
            </a:pP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現今對於每個公共充電點對應的電動汽車數量，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沒有統一的基準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41338" lvl="2" indent="-284163" algn="just" eaLnBrk="1" fontAlgn="auto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+mj-lt"/>
              <a:buAutoNum type="arabicPeriod"/>
            </a:pP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各研究公共充電車樁比參考值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-(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慢充</a:t>
            </a:r>
            <a:r>
              <a:rPr kumimoji="0" lang="en-US" altLang="zh-TW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+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快充</a:t>
            </a:r>
            <a:r>
              <a:rPr kumimoji="0"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kumimoji="0" lang="en-US" altLang="zh-TW" sz="22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93763" lvl="4" indent="-263525" algn="just" eaLnBrk="1" fontAlgn="auto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歐盟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(2016)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：會員國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2020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年車樁比應達</a:t>
            </a:r>
            <a:r>
              <a:rPr kumimoji="0" lang="en-US" altLang="zh-TW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10:1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93763" lvl="4" indent="-263525" algn="just" eaLnBrk="1" fontAlgn="auto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歐洲運輸環境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聯合會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2020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：歐盟國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2030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年車樁比應達</a:t>
            </a:r>
            <a:r>
              <a:rPr kumimoji="0" lang="en-US" altLang="zh-TW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10~15:1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93763" lvl="4" indent="-263525" algn="just" eaLnBrk="1" fontAlgn="auto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CEC &amp; NREL (2017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：美國加州應達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27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93763" lvl="4" indent="-263525" algn="just" eaLnBrk="1" fontAlgn="auto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德國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充電基礎建設國家控制中心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(2020)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：德國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2030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20:1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城市</a:t>
            </a:r>
            <a:r>
              <a:rPr kumimoji="0"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14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kumimoji="0"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、鄉村</a:t>
            </a:r>
            <a:r>
              <a:rPr kumimoji="0"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23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kumimoji="0"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41338" lvl="2" indent="-284163" algn="just" eaLnBrk="1" fontAlgn="auto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+mj-lt"/>
              <a:buAutoNum type="arabicPeriod"/>
            </a:pP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各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研公共充電究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車樁比參考值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快充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kumimoji="0" lang="en-US" altLang="zh-TW" sz="22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93763" lvl="4" indent="-263525" algn="just" eaLnBrk="1" fontAlgn="auto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歐洲運輸環境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聯合會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2020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r>
              <a:rPr kumimoji="0" lang="zh-TW" altLang="en-US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歐盟國</a:t>
            </a:r>
            <a:r>
              <a:rPr kumimoji="0" lang="en-US" altLang="zh-TW" sz="2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2025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kumimoji="0" lang="en-US" altLang="zh-TW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80:1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kumimoji="0" lang="en-US" altLang="zh-TW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2030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年為</a:t>
            </a:r>
            <a:r>
              <a:rPr kumimoji="0" lang="en-US" altLang="zh-TW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130:1</a:t>
            </a:r>
            <a:r>
              <a:rPr kumimoji="0" lang="zh-TW" altLang="en-US" sz="2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93763" lvl="4" indent="-263525" algn="just" eaLnBrk="1" fontAlgn="auto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國際綠能運輸理事會</a:t>
            </a:r>
            <a:r>
              <a:rPr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(ICCT</a:t>
            </a:r>
            <a:r>
              <a:rPr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)(2018)</a:t>
            </a:r>
            <a:r>
              <a:rPr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：美國</a:t>
            </a:r>
            <a:r>
              <a:rPr lang="en-US" altLang="zh-TW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300:1</a:t>
            </a:r>
            <a:r>
              <a:rPr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、歐洲</a:t>
            </a:r>
            <a:r>
              <a:rPr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100~300:1</a:t>
            </a:r>
            <a:r>
              <a:rPr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3400" y="6494440"/>
            <a:ext cx="60748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1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資料來源：</a:t>
            </a:r>
            <a:r>
              <a:rPr kumimoji="0" lang="en-US" altLang="zh-TW" sz="1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Transport </a:t>
            </a:r>
            <a:r>
              <a:rPr kumimoji="0" lang="en-US" altLang="zh-TW" sz="1200" dirty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&amp; </a:t>
            </a:r>
            <a:r>
              <a:rPr kumimoji="0" lang="en-US" altLang="zh-TW" sz="1200" dirty="0" smtClean="0">
                <a:solidFill>
                  <a:prstClr val="black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Environment(2020/1)</a:t>
            </a:r>
            <a:r>
              <a:rPr lang="zh-TW" altLang="en-US" sz="1200" dirty="0" smtClean="0"/>
              <a:t>；</a:t>
            </a:r>
            <a:r>
              <a:rPr lang="en-US" altLang="zh-TW" sz="1200" dirty="0" err="1"/>
              <a:t>Nationale</a:t>
            </a:r>
            <a:r>
              <a:rPr lang="en-US" altLang="zh-TW" sz="1200" dirty="0"/>
              <a:t> </a:t>
            </a:r>
            <a:r>
              <a:rPr lang="en-US" altLang="zh-TW" sz="1200" dirty="0" err="1"/>
              <a:t>Leitstelle</a:t>
            </a:r>
            <a:r>
              <a:rPr lang="en-US" altLang="zh-TW" sz="1200" dirty="0"/>
              <a:t> </a:t>
            </a:r>
            <a:r>
              <a:rPr lang="en-US" altLang="zh-TW" sz="1200" dirty="0" err="1" smtClean="0"/>
              <a:t>Ladeinfrastruktur</a:t>
            </a:r>
            <a:r>
              <a:rPr lang="en-US" altLang="zh-TW" sz="1200" dirty="0" smtClean="0"/>
              <a:t>(2020)</a:t>
            </a:r>
            <a:endParaRPr kumimoji="0" lang="en-US" altLang="zh-TW" sz="12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7"/>
          <p:cNvSpPr txBox="1">
            <a:spLocks/>
          </p:cNvSpPr>
          <p:nvPr/>
        </p:nvSpPr>
        <p:spPr bwMode="auto">
          <a:xfrm>
            <a:off x="1600200" y="28001"/>
            <a:ext cx="79248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貳</a:t>
            </a:r>
            <a:r>
              <a:rPr lang="zh-TW" altLang="en-US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我國公共充電需求評估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(3/7)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63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3815" y="1639906"/>
            <a:ext cx="8763000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2" indent="-284163" algn="just" eaLnBrk="1" fontAlgn="auto" hangingPunct="1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Font typeface="+mj-lt"/>
              <a:buAutoNum type="arabicPeriod"/>
            </a:pP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我國公共充電車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樁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比建議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慢充：</a:t>
            </a:r>
            <a:endParaRPr kumimoji="0" lang="en-US" altLang="zh-TW" sz="2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73138" lvl="4" indent="-342900" algn="just" eaLnBrk="1" fontAlgn="auto" hangingPunct="1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我國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自有停車位比例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約</a:t>
            </a:r>
            <a:r>
              <a:rPr kumimoji="0"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69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%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高於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荷蘭</a:t>
            </a:r>
            <a:r>
              <a:rPr kumimoji="0"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30%)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；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然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我國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住宅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型態有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48%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為集合式住宅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，家中安裝充電樁困難度高於多數為獨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棟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住宅的英美國家。故建議車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樁比應高於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荷蘭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(4.6:1)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低於歐美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國家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(20:1)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73138" lvl="4" indent="-342900" algn="just" eaLnBrk="1" fontAlgn="auto" hangingPunct="1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初期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車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樁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比</a:t>
            </a:r>
            <a:r>
              <a:rPr kumimoji="0" lang="en-US" altLang="zh-TW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10:1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中期在電動車數量增加、民眾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接受度高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的發展下，提高車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樁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比為</a:t>
            </a:r>
            <a:r>
              <a:rPr kumimoji="0" lang="en-US" altLang="zh-TW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15:1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541338" lvl="2" indent="-284163" algn="just" eaLnBrk="1" fontAlgn="auto" hangingPunct="1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Font typeface="+mj-lt"/>
              <a:buAutoNum type="arabicPeriod"/>
            </a:pP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我國公共充電車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樁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比建議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快充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kumimoji="0" lang="en-US" altLang="zh-TW" sz="2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73138" lvl="4" indent="-342900" algn="just" eaLnBrk="1" fontAlgn="auto" hangingPunct="1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歐美國家目前已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50kW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充電樁為主，我國大多為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120kW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以上，初期即可設定較高的車樁比目標。</a:t>
            </a:r>
            <a:endParaRPr kumimoji="0" lang="en-US" altLang="zh-TW" sz="2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973138" lvl="4" indent="-342900" algn="just" eaLnBrk="1" fontAlgn="auto" hangingPunct="1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假設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初期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車樁比</a:t>
            </a:r>
            <a:r>
              <a:rPr kumimoji="0" lang="en-US" altLang="zh-TW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80:1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、中期以後隨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充電樁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功率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提高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及長期</a:t>
            </a:r>
            <a:r>
              <a:rPr kumimoji="0" lang="zh-TW" alt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續航力提升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，提高車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樁比為</a:t>
            </a:r>
            <a:r>
              <a:rPr kumimoji="0" lang="en-US" altLang="zh-TW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130~300:1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</a:t>
            </a:r>
            <a:endParaRPr kumimoji="0" lang="en-US" altLang="zh-TW" sz="2200" dirty="0" smtClean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600" y="920194"/>
            <a:ext cx="877088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en-US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六</a:t>
            </a:r>
            <a:r>
              <a:rPr kumimoji="0" lang="en-US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我國公共充電車樁比情境分析</a:t>
            </a:r>
            <a:r>
              <a:rPr kumimoji="0" lang="en-US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全國平均概念</a:t>
            </a:r>
            <a:r>
              <a:rPr kumimoji="0" lang="en-US" altLang="zh-TW" sz="2200" b="1" dirty="0" smtClean="0">
                <a:solidFill>
                  <a:srgbClr val="FF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zh-TW" sz="1400" b="1">
              <a:solidFill>
                <a:srgbClr val="000000"/>
              </a:solidFill>
              <a:ea typeface="Arial Unicode MS" pitchFamily="34" charset="-120"/>
            </a:endParaRPr>
          </a:p>
        </p:txBody>
      </p:sp>
      <p:sp>
        <p:nvSpPr>
          <p:cNvPr id="8" name="標題 7"/>
          <p:cNvSpPr txBox="1">
            <a:spLocks/>
          </p:cNvSpPr>
          <p:nvPr/>
        </p:nvSpPr>
        <p:spPr bwMode="auto">
          <a:xfrm>
            <a:off x="1600200" y="28001"/>
            <a:ext cx="79248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貳</a:t>
            </a:r>
            <a:r>
              <a:rPr lang="zh-TW" altLang="en-US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我國公共充電需求評估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(4/7)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472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/>
          <a:srcRect b="13471"/>
          <a:stretch/>
        </p:blipFill>
        <p:spPr>
          <a:xfrm>
            <a:off x="4864819" y="3722618"/>
            <a:ext cx="3632579" cy="2835071"/>
          </a:xfrm>
          <a:prstGeom prst="rect">
            <a:avLst/>
          </a:prstGeom>
        </p:spPr>
      </p:pic>
      <p:sp>
        <p:nvSpPr>
          <p:cNvPr id="8" name="Rectangle 6"/>
          <p:cNvSpPr txBox="1">
            <a:spLocks noGrp="1" noChangeArrowheads="1"/>
          </p:cNvSpPr>
          <p:nvPr/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kumimoji="1" sz="32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008000"/>
              </a:buClr>
              <a:buFont typeface="Wingdings" panose="05000000000000000000" pitchFamily="2" charset="2"/>
              <a:buChar char="§"/>
              <a:defRPr kumimoji="1" sz="28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kumimoji="1" sz="2400">
                <a:solidFill>
                  <a:srgbClr val="000066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rgbClr val="000066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4C27024-E1A9-40A7-AC5B-9946205589B7}" type="slidenum">
              <a:rPr lang="en-US" altLang="zh-TW" sz="1400" b="1">
                <a:solidFill>
                  <a:srgbClr val="000000"/>
                </a:solidFill>
                <a:ea typeface="Arial Unicode MS" pitchFamily="34" charset="-12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zh-TW" sz="1400" b="1">
              <a:solidFill>
                <a:srgbClr val="000000"/>
              </a:solidFill>
              <a:ea typeface="Arial Unicode MS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9991" y="959948"/>
            <a:ext cx="8770883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ts val="26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kumimoji="0" lang="zh-TW" altLang="en-US" sz="2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七</a:t>
            </a:r>
            <a:r>
              <a:rPr kumimoji="0" lang="en-US" altLang="zh-TW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影響公共充電車樁比之因素</a:t>
            </a:r>
            <a:endParaRPr kumimoji="0" lang="en-US" altLang="zh-TW" sz="2200" dirty="0" smtClean="0">
              <a:solidFill>
                <a:prstClr val="black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7"/>
          <p:cNvSpPr txBox="1">
            <a:spLocks/>
          </p:cNvSpPr>
          <p:nvPr/>
        </p:nvSpPr>
        <p:spPr bwMode="auto">
          <a:xfrm>
            <a:off x="1600200" y="28001"/>
            <a:ext cx="792480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貳</a:t>
            </a:r>
            <a:r>
              <a:rPr lang="zh-TW" altLang="en-US" b="1" kern="0" spc="56" dirty="0">
                <a:solidFill>
                  <a:srgbClr val="1F497D"/>
                </a:solidFill>
                <a:latin typeface="微軟正黑體" panose="020B0604030504040204" pitchFamily="34" charset="-120"/>
              </a:rPr>
              <a:t>、</a:t>
            </a:r>
            <a:r>
              <a:rPr lang="zh-TW" altLang="en-US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我國公共充電需求評估</a:t>
            </a:r>
            <a:r>
              <a:rPr lang="en-US" altLang="zh-TW" sz="2800" b="1" kern="0" spc="56" dirty="0" smtClean="0">
                <a:solidFill>
                  <a:srgbClr val="1F497D"/>
                </a:solidFill>
                <a:latin typeface="微軟正黑體" panose="020B0604030504040204" pitchFamily="34" charset="-120"/>
              </a:rPr>
              <a:t>(5/7)</a:t>
            </a:r>
            <a:endParaRPr lang="zh-TW" altLang="en-US" sz="2800" b="1" kern="0" spc="56" dirty="0">
              <a:solidFill>
                <a:srgbClr val="1F497D"/>
              </a:solidFill>
              <a:latin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-228600" y="2079108"/>
            <a:ext cx="6759133" cy="4693656"/>
            <a:chOff x="-228600" y="1721534"/>
            <a:chExt cx="6759133" cy="4693656"/>
          </a:xfrm>
        </p:grpSpPr>
        <p:graphicFrame>
          <p:nvGraphicFramePr>
            <p:cNvPr id="4" name="資料庫圖表 3"/>
            <p:cNvGraphicFramePr/>
            <p:nvPr>
              <p:extLst>
                <p:ext uri="{D42A27DB-BD31-4B8C-83A1-F6EECF244321}">
                  <p14:modId xmlns:p14="http://schemas.microsoft.com/office/powerpoint/2010/main" val="2817278235"/>
                </p:ext>
              </p:extLst>
            </p:nvPr>
          </p:nvGraphicFramePr>
          <p:xfrm>
            <a:off x="-228600" y="1843958"/>
            <a:ext cx="5165109" cy="39689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文字方塊 6"/>
            <p:cNvSpPr txBox="1"/>
            <p:nvPr/>
          </p:nvSpPr>
          <p:spPr>
            <a:xfrm>
              <a:off x="4310488" y="2149744"/>
              <a:ext cx="22200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行駛距離</a:t>
              </a:r>
              <a:endParaRPr lang="en-US" altLang="zh-TW" sz="1600" dirty="0" smtClean="0">
                <a:latin typeface="+mn-lt"/>
                <a:ea typeface="微軟正黑體" panose="020B0604030504040204" pitchFamily="34" charset="-120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latin typeface="+mn-lt"/>
                  <a:ea typeface="微軟正黑體" panose="020B0604030504040204" pitchFamily="34" charset="-120"/>
                </a:rPr>
                <a:t>路線</a:t>
              </a: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目的</a:t>
              </a:r>
              <a:endParaRPr lang="en-US" altLang="zh-TW" sz="1600" dirty="0" smtClean="0">
                <a:latin typeface="+mn-lt"/>
                <a:ea typeface="微軟正黑體" panose="020B0604030504040204" pitchFamily="34" charset="-120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latin typeface="+mn-lt"/>
                  <a:ea typeface="微軟正黑體" panose="020B0604030504040204" pitchFamily="34" charset="-120"/>
                </a:rPr>
                <a:t>出發與到達</a:t>
              </a: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時間</a:t>
              </a:r>
              <a:endParaRPr lang="en-US" altLang="zh-TW" sz="1600" dirty="0" smtClean="0">
                <a:latin typeface="+mn-lt"/>
                <a:ea typeface="微軟正黑體" panose="020B0604030504040204" pitchFamily="34" charset="-120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latin typeface="+mn-lt"/>
                  <a:ea typeface="微軟正黑體" panose="020B0604030504040204" pitchFamily="34" charset="-120"/>
                </a:rPr>
                <a:t>在目的地停留的</a:t>
              </a: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時間</a:t>
              </a:r>
              <a:r>
                <a:rPr lang="en-US" altLang="zh-TW" sz="1600" dirty="0" smtClean="0">
                  <a:latin typeface="+mn-lt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例如平均停車延時</a:t>
              </a:r>
              <a:r>
                <a:rPr lang="en-US" altLang="zh-TW" sz="1600" dirty="0" smtClean="0">
                  <a:latin typeface="+mn-lt"/>
                  <a:ea typeface="微軟正黑體" panose="020B0604030504040204" pitchFamily="34" charset="-120"/>
                </a:rPr>
                <a:t>)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停車場使用率</a:t>
              </a:r>
              <a:endParaRPr lang="zh-TW" altLang="en-US" sz="1600" dirty="0">
                <a:latin typeface="+mn-lt"/>
                <a:ea typeface="微軟正黑體" panose="020B0604030504040204" pitchFamily="34" charset="-12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904051" y="1721534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獨棟</a:t>
              </a:r>
              <a:r>
                <a:rPr lang="en-US" altLang="zh-TW" sz="1600" dirty="0" smtClean="0">
                  <a:latin typeface="+mn-lt"/>
                  <a:ea typeface="微軟正黑體" panose="020B0604030504040204" pitchFamily="34" charset="-120"/>
                </a:rPr>
                <a:t>/</a:t>
              </a: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集合式</a:t>
              </a:r>
              <a:endParaRPr lang="en-US" altLang="zh-TW" sz="1600" dirty="0" smtClean="0">
                <a:latin typeface="+mn-lt"/>
                <a:ea typeface="微軟正黑體" panose="020B0604030504040204" pitchFamily="34" charset="-120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>
                  <a:latin typeface="+mn-lt"/>
                  <a:ea typeface="微軟正黑體" panose="020B0604030504040204" pitchFamily="34" charset="-120"/>
                </a:rPr>
                <a:t>有無自有車位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200400" y="5212714"/>
              <a:ext cx="21336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註冊數</a:t>
              </a:r>
              <a:endParaRPr lang="en-US" altLang="zh-TW" sz="1600" dirty="0" smtClean="0">
                <a:latin typeface="+mn-lt"/>
                <a:ea typeface="微軟正黑體" panose="020B0604030504040204" pitchFamily="34" charset="-120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實際在路上跑的車子數量</a:t>
              </a:r>
              <a:endParaRPr lang="en-US" altLang="zh-TW" sz="1600" dirty="0" smtClean="0">
                <a:latin typeface="+mn-lt"/>
                <a:ea typeface="微軟正黑體" panose="020B0604030504040204" pitchFamily="34" charset="-120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車子種類</a:t>
              </a:r>
              <a:r>
                <a:rPr lang="en-US" altLang="zh-TW" sz="1600" dirty="0" smtClean="0">
                  <a:latin typeface="+mn-lt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大小</a:t>
              </a:r>
              <a:r>
                <a:rPr lang="en-US" altLang="zh-TW" sz="1600" dirty="0" smtClean="0">
                  <a:latin typeface="+mn-lt"/>
                  <a:ea typeface="微軟正黑體" panose="020B0604030504040204" pitchFamily="34" charset="-120"/>
                </a:rPr>
                <a:t>)</a:t>
              </a:r>
              <a:endParaRPr lang="zh-TW" altLang="en-US" sz="1600" dirty="0">
                <a:latin typeface="+mn-lt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287154" y="5830415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續航力</a:t>
              </a:r>
              <a:endParaRPr lang="en-US" altLang="zh-TW" sz="1600" dirty="0" smtClean="0">
                <a:latin typeface="+mn-lt"/>
                <a:ea typeface="微軟正黑體" panose="020B0604030504040204" pitchFamily="34" charset="-120"/>
              </a:endParaRP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 smtClean="0">
                  <a:latin typeface="+mn-lt"/>
                  <a:ea typeface="微軟正黑體" panose="020B0604030504040204" pitchFamily="34" charset="-120"/>
                </a:rPr>
                <a:t>平均耗電量</a:t>
              </a:r>
              <a:endParaRPr lang="zh-TW" altLang="en-US" sz="1600" dirty="0">
                <a:latin typeface="+mn-lt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551768" y="4132761"/>
              <a:ext cx="1143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600" dirty="0">
                  <a:solidFill>
                    <a:srgbClr val="0000FF"/>
                  </a:solidFill>
                  <a:latin typeface="+mn-lt"/>
                  <a:ea typeface="微軟正黑體" panose="020B0604030504040204" pitchFamily="34" charset="-120"/>
                </a:rPr>
                <a:t>路邊與路外停車場</a:t>
              </a: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6334268" y="3429000"/>
            <a:ext cx="1240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自家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獨棟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srgbClr val="0000FF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230754" y="6480376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顧客停車場</a:t>
            </a:r>
            <a:endParaRPr lang="zh-TW" altLang="en-US" sz="1600" dirty="0">
              <a:solidFill>
                <a:srgbClr val="0000FF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452854" y="3676476"/>
            <a:ext cx="152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自家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集合式</a:t>
            </a:r>
            <a:r>
              <a:rPr lang="en-US" altLang="zh-TW" sz="1600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)</a:t>
            </a:r>
            <a:endParaRPr lang="zh-TW" altLang="en-US" sz="1600" dirty="0">
              <a:solidFill>
                <a:srgbClr val="0000FF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669977" y="4240416"/>
            <a:ext cx="1520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工作場所</a:t>
            </a:r>
            <a:endParaRPr lang="zh-TW" altLang="en-US" sz="1600" dirty="0">
              <a:solidFill>
                <a:srgbClr val="0000FF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700204" y="4838027"/>
            <a:ext cx="1450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市區充電中心</a:t>
            </a:r>
            <a:endParaRPr lang="zh-TW" altLang="en-US" sz="1600" dirty="0">
              <a:solidFill>
                <a:srgbClr val="0000FF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640432" y="5431566"/>
            <a:ext cx="1450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路上充電中心</a:t>
            </a:r>
            <a:endParaRPr lang="zh-TW" altLang="en-US" sz="1600" dirty="0">
              <a:solidFill>
                <a:srgbClr val="0000FF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172200" y="2684561"/>
            <a:ext cx="2694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德國</a:t>
            </a:r>
            <a:r>
              <a:rPr lang="zh-TW" altLang="en-US" b="1" dirty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行駛</a:t>
            </a:r>
            <a:r>
              <a:rPr lang="zh-TW" altLang="en-US" b="1" dirty="0" smtClean="0">
                <a:solidFill>
                  <a:srgbClr val="0000FF"/>
                </a:solidFill>
                <a:latin typeface="+mn-lt"/>
                <a:ea typeface="微軟正黑體" panose="020B0604030504040204" pitchFamily="34" charset="-120"/>
              </a:rPr>
              <a:t>路線終點與充電使用情況之關係</a:t>
            </a:r>
            <a:endParaRPr lang="zh-TW" altLang="en-US" b="1" dirty="0">
              <a:solidFill>
                <a:srgbClr val="0000FF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75072" y="1403242"/>
            <a:ext cx="8579682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2" indent="-284163" algn="just" eaLnBrk="1" fontAlgn="auto" hangingPunct="1">
              <a:lnSpc>
                <a:spcPts val="25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Font typeface="+mj-lt"/>
              <a:buAutoNum type="arabicPeriod"/>
            </a:pP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區域的充電設置地點配置，必須進一步考量</a:t>
            </a:r>
            <a:r>
              <a:rPr kumimoji="0" lang="zh-TW" alt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移動行為</a:t>
            </a:r>
            <a:r>
              <a:rPr kumimoji="0" lang="zh-TW" altLang="en-US" sz="2200" dirty="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、電動車數量與性能、充電習慣等因素。</a:t>
            </a:r>
            <a:endParaRPr kumimoji="0" lang="en-US" altLang="zh-TW" sz="2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84510" y="5397447"/>
            <a:ext cx="1618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+mn-lt"/>
                <a:ea typeface="微軟正黑體" panose="020B0604030504040204" pitchFamily="34" charset="-120"/>
              </a:rPr>
              <a:t>充電次數</a:t>
            </a:r>
            <a:endParaRPr lang="en-US" altLang="zh-TW" sz="1600" dirty="0" smtClean="0">
              <a:latin typeface="+mn-lt"/>
              <a:ea typeface="微軟正黑體" panose="020B0604030504040204" pitchFamily="34" charset="-12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zh-TW" altLang="en-US" sz="1600" dirty="0">
                <a:latin typeface="+mn-lt"/>
                <a:ea typeface="微軟正黑體" panose="020B0604030504040204" pitchFamily="34" charset="-120"/>
              </a:rPr>
              <a:t>充電時機</a:t>
            </a:r>
            <a:r>
              <a:rPr lang="zh-TW" altLang="en-US" sz="1600" dirty="0" smtClean="0">
                <a:latin typeface="+mn-lt"/>
                <a:ea typeface="微軟正黑體" panose="020B0604030504040204" pitchFamily="34" charset="-120"/>
              </a:rPr>
              <a:t>點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</a:rPr>
              <a:t>(</a:t>
            </a:r>
            <a:r>
              <a:rPr lang="en-US" altLang="zh-TW" sz="1600" dirty="0" err="1" smtClean="0">
                <a:latin typeface="+mn-lt"/>
                <a:ea typeface="微軟正黑體" panose="020B0604030504040204" pitchFamily="34" charset="-120"/>
              </a:rPr>
              <a:t>SoC</a:t>
            </a:r>
            <a:r>
              <a:rPr lang="en-US" altLang="zh-TW" sz="1600" dirty="0" smtClean="0">
                <a:latin typeface="+mn-lt"/>
                <a:ea typeface="微軟正黑體" panose="020B0604030504040204" pitchFamily="34" charset="-120"/>
              </a:rPr>
              <a:t>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zh-TW" altLang="en-US" sz="1600" dirty="0" smtClean="0">
                <a:latin typeface="+mn-lt"/>
                <a:ea typeface="微軟正黑體" panose="020B0604030504040204" pitchFamily="34" charset="-120"/>
              </a:rPr>
              <a:t>何時充</a:t>
            </a:r>
            <a:endParaRPr lang="en-US" altLang="zh-TW" sz="1600" dirty="0" smtClean="0">
              <a:latin typeface="+mn-lt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95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簡報內頁">
  <a:themeElements>
    <a:clrScheme name="ITRI_V2">
      <a:dk1>
        <a:sysClr val="windowText" lastClr="000000"/>
      </a:dk1>
      <a:lt1>
        <a:srgbClr val="FFFFFF"/>
      </a:lt1>
      <a:dk2>
        <a:srgbClr val="4BACC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B2B3"/>
      </a:accent5>
      <a:accent6>
        <a:srgbClr val="F79646"/>
      </a:accent6>
      <a:hlink>
        <a:srgbClr val="548DD4"/>
      </a:hlink>
      <a:folHlink>
        <a:srgbClr val="800080"/>
      </a:folHlink>
    </a:clrScheme>
    <a:fontScheme name="自訂 3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簡報內頁">
  <a:themeElements>
    <a:clrScheme name="簡報內頁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內頁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簡報內頁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內頁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內頁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62623</TotalTime>
  <Words>4168</Words>
  <Application>Microsoft Office PowerPoint</Application>
  <PresentationFormat>如螢幕大小 (4:3)</PresentationFormat>
  <Paragraphs>512</Paragraphs>
  <Slides>23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23</vt:i4>
      </vt:variant>
    </vt:vector>
  </HeadingPairs>
  <TitlesOfParts>
    <vt:vector size="38" baseType="lpstr">
      <vt:lpstr>Arial Unicode MS</vt:lpstr>
      <vt:lpstr>Microsoft JhengHei</vt:lpstr>
      <vt:lpstr>Microsoft JhengHei</vt:lpstr>
      <vt:lpstr>新細明體</vt:lpstr>
      <vt:lpstr>標楷體</vt:lpstr>
      <vt:lpstr>標楷體</vt:lpstr>
      <vt:lpstr>Arial</vt:lpstr>
      <vt:lpstr>Calibri</vt:lpstr>
      <vt:lpstr>Corbel</vt:lpstr>
      <vt:lpstr>Tahoma</vt:lpstr>
      <vt:lpstr>Times New Roman</vt:lpstr>
      <vt:lpstr>Wingdings</vt:lpstr>
      <vt:lpstr>簡報內頁</vt:lpstr>
      <vt:lpstr>1_簡報內頁</vt:lpstr>
      <vt:lpstr>2_簡報內頁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參、國際設置案例(1/5)</vt:lpstr>
      <vt:lpstr>參、國際設置案例(2/5)</vt:lpstr>
      <vt:lpstr>參、國際設置案例(3/5)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洪嘉業</dc:creator>
  <cp:lastModifiedBy>Windows 使用者</cp:lastModifiedBy>
  <cp:revision>4808</cp:revision>
  <cp:lastPrinted>2021-06-09T08:42:15Z</cp:lastPrinted>
  <dcterms:created xsi:type="dcterms:W3CDTF">1601-01-01T00:00:00Z</dcterms:created>
  <dcterms:modified xsi:type="dcterms:W3CDTF">2021-07-07T08:59:23Z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